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424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3F9D42-313A-4C24-8D4F-CAA0A3EC5B8E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798B-7EE1-485B-8319-A7459162CD2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231-CBD7-456C-8468-474B6E12CBF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C5A1D8-C864-45E0-88BF-D186D8C30A6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83BBCF-EC7D-4AB4-9CB8-94BB91B9111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274-C0B7-4F2B-8D8A-157BDC285A3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C4E1-AAB7-4CF9-A214-DC3427A4E31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78FFC-1BDC-4ACD-8240-25EC5D3B8C6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98D-1FAC-4FD8-AD7C-8B621C7DC2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57825E-353D-4F1F-838A-C595ED18D3B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FEC192-61B1-48A7-A567-A8ED1131090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E54027-38FE-479F-8341-0AB823F1BCB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調整文字顯示比例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313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674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78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點選「</a:t>
            </a:r>
            <a:r>
              <a:rPr lang="zh-TW" altLang="en-US" sz="2400" b="1" dirty="0">
                <a:solidFill>
                  <a:schemeClr val="tx1"/>
                </a:solidFill>
              </a:rPr>
              <a:t>≡</a:t>
            </a:r>
            <a:r>
              <a:rPr lang="zh-TW" altLang="en-US" sz="2400" dirty="0" smtClean="0">
                <a:solidFill>
                  <a:schemeClr val="tx1"/>
                </a:solidFill>
              </a:rPr>
              <a:t>」圖示，選擇「</a:t>
            </a:r>
            <a:r>
              <a:rPr lang="en-US" altLang="zh-TW" sz="2400" dirty="0" smtClean="0">
                <a:solidFill>
                  <a:schemeClr val="tx1"/>
                </a:solidFill>
              </a:rPr>
              <a:t>+</a:t>
            </a:r>
            <a:r>
              <a:rPr lang="zh-TW" altLang="en-US" sz="2400" dirty="0" smtClean="0">
                <a:solidFill>
                  <a:schemeClr val="tx1"/>
                </a:solidFill>
              </a:rPr>
              <a:t>」可放大比例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8"/>
            <a:ext cx="2643064" cy="3281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歷史記錄和最近開啟的分頁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編輯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設定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說明和關</a:t>
            </a:r>
            <a:r>
              <a:rPr lang="zh-TW" altLang="en-US" sz="1600" dirty="0">
                <a:solidFill>
                  <a:schemeClr val="tx1"/>
                </a:solidFill>
              </a:rPr>
              <a:t>於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8264" y="3429000"/>
            <a:ext cx="432048" cy="4390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926" y="1810025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424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150%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5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選擇</a:t>
            </a:r>
            <a:r>
              <a:rPr lang="zh-TW" altLang="en-US" sz="3200" dirty="0" smtClean="0">
                <a:solidFill>
                  <a:schemeClr val="tx1"/>
                </a:solidFill>
              </a:rPr>
              <a:t>「</a:t>
            </a:r>
            <a:r>
              <a:rPr lang="en-US" altLang="zh-TW" sz="3200" dirty="0" smtClean="0">
                <a:solidFill>
                  <a:schemeClr val="tx1"/>
                </a:solidFill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</a:rPr>
              <a:t>」可縮</a:t>
            </a:r>
            <a:r>
              <a:rPr lang="zh-TW" altLang="en-US" sz="3200" dirty="0">
                <a:solidFill>
                  <a:schemeClr val="tx1"/>
                </a:solidFill>
              </a:rPr>
              <a:t>小</a:t>
            </a:r>
            <a:r>
              <a:rPr lang="zh-TW" altLang="en-US" sz="3200" dirty="0" smtClean="0">
                <a:solidFill>
                  <a:schemeClr val="tx1"/>
                </a:solidFill>
              </a:rPr>
              <a:t>比例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8"/>
            <a:ext cx="2643064" cy="3281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歷史記錄和最近開啟的分頁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編輯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設定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說明和關</a:t>
            </a:r>
            <a:r>
              <a:rPr lang="zh-TW" altLang="en-US" sz="1600" dirty="0">
                <a:solidFill>
                  <a:schemeClr val="tx1"/>
                </a:solidFill>
              </a:rPr>
              <a:t>於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0152" y="3441047"/>
            <a:ext cx="432048" cy="4390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375" y="2276872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67</a:t>
            </a:r>
            <a:r>
              <a:rPr lang="en-US" altLang="zh-TW" dirty="0"/>
              <a:t>%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92" y="1556792"/>
            <a:ext cx="7467600" cy="4198475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058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文字顯示快速鍵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文字放大：                 </a:t>
            </a:r>
            <a:r>
              <a:rPr lang="en-US" altLang="zh-TW" dirty="0" smtClean="0"/>
              <a:t>+                 </a:t>
            </a:r>
            <a:r>
              <a:rPr lang="zh-TW" altLang="en-US" dirty="0" smtClean="0"/>
              <a:t>（</a:t>
            </a:r>
            <a:r>
              <a:rPr lang="en-US" altLang="zh-TW" dirty="0" smtClean="0"/>
              <a:t>Ctrl +</a:t>
            </a:r>
            <a:r>
              <a:rPr lang="zh-TW" altLang="en-US" dirty="0" smtClean="0"/>
              <a:t>）</a:t>
            </a:r>
            <a:r>
              <a:rPr lang="en-US" altLang="zh-TW" dirty="0" smtClean="0"/>
              <a:t>  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文字縮小：                  </a:t>
            </a:r>
            <a:r>
              <a:rPr lang="en-US" altLang="zh-TW" dirty="0" smtClean="0"/>
              <a:t>+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	    </a:t>
            </a:r>
            <a:r>
              <a:rPr lang="zh-TW" altLang="en-US" dirty="0" smtClean="0"/>
              <a:t>（</a:t>
            </a:r>
            <a:r>
              <a:rPr lang="en-US" altLang="zh-TW" smtClean="0"/>
              <a:t>Ctrl -</a:t>
            </a:r>
            <a:r>
              <a:rPr lang="zh-TW" altLang="en-US" smtClean="0"/>
              <a:t>）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775" y="1569904"/>
            <a:ext cx="1016000" cy="50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605624"/>
            <a:ext cx="1016000" cy="50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775" y="2420888"/>
            <a:ext cx="1016000" cy="50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287" y="2420888"/>
            <a:ext cx="1016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1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235</Words>
  <Application>Microsoft Office PowerPoint</Application>
  <PresentationFormat>如螢幕大小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調整文字顯示比例</vt:lpstr>
      <vt:lpstr>點選左下方「開始」，打開選單</vt:lpstr>
      <vt:lpstr>點選「所有應用程式」</vt:lpstr>
      <vt:lpstr>點選「Chrome」圖示</vt:lpstr>
      <vt:lpstr>點選「≡」圖示，選擇「+」可放大比例</vt:lpstr>
      <vt:lpstr>150%</vt:lpstr>
      <vt:lpstr>選擇「-」可縮小比例</vt:lpstr>
      <vt:lpstr>67%</vt:lpstr>
      <vt:lpstr>文字顯示快速鍵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23</cp:revision>
  <dcterms:created xsi:type="dcterms:W3CDTF">2015-04-06T07:01:24Z</dcterms:created>
  <dcterms:modified xsi:type="dcterms:W3CDTF">2016-10-17T04:39:38Z</dcterms:modified>
</cp:coreProperties>
</file>