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705ED-6F98-458E-AA11-58C34D37803B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3C921-EBE9-441A-9B27-5C0A224E8C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3258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55872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CAD1-36F8-4796-A0B4-8A1511E463E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0955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F87A-3D2B-4BBC-8F01-7BAA9E88BA0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1337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80489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6885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09CE-534D-4CD6-A198-FC60F91DAAD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152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413601-8FDE-47D3-B50E-23A76186E0A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92111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B0D-A48E-4081-BB4D-575529B224E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9855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FAA6-2C93-4B7A-870C-AAE5B3D4F5A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44774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EEB01A-28D0-48AF-947A-94BB68A13AF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0197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E87F-8DC2-4E44-8069-9C663522597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7513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F36131-EF11-4C43-8212-051B9CBD140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42297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0E800B-7C4F-48CA-A76A-6BEECDD6A8D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9856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4B604C-93F8-4D72-9EC8-1ED49C3CDE5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522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進階搜尋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6476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網頁進階</a:t>
            </a:r>
            <a:r>
              <a:rPr lang="zh-TW" altLang="en-US" dirty="0"/>
              <a:t>搜尋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23" r="40414" b="15337"/>
          <a:stretch/>
        </p:blipFill>
        <p:spPr>
          <a:xfrm>
            <a:off x="1149665" y="1388796"/>
            <a:ext cx="6218998" cy="4320000"/>
          </a:xfrm>
        </p:spPr>
      </p:pic>
      <p:sp>
        <p:nvSpPr>
          <p:cNvPr id="5" name="矩形 4"/>
          <p:cNvSpPr/>
          <p:nvPr/>
        </p:nvSpPr>
        <p:spPr>
          <a:xfrm>
            <a:off x="4687909" y="2176222"/>
            <a:ext cx="801747" cy="338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534" y="1674538"/>
            <a:ext cx="934736" cy="144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21983" y="2514558"/>
            <a:ext cx="4124496" cy="3283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634" y="1203552"/>
            <a:ext cx="66684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73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圖片進階搜尋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94" r="42570" b="22534"/>
          <a:stretch/>
        </p:blipFill>
        <p:spPr>
          <a:xfrm>
            <a:off x="906616" y="1417638"/>
            <a:ext cx="6568768" cy="4320000"/>
          </a:xfrm>
        </p:spPr>
      </p:pic>
      <p:sp>
        <p:nvSpPr>
          <p:cNvPr id="6" name="矩形 5"/>
          <p:cNvSpPr/>
          <p:nvPr/>
        </p:nvSpPr>
        <p:spPr>
          <a:xfrm>
            <a:off x="4869481" y="2039190"/>
            <a:ext cx="759854" cy="386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16" y="1849988"/>
            <a:ext cx="934736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42106" y="2424689"/>
            <a:ext cx="4290244" cy="386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561" y="1072122"/>
            <a:ext cx="666847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1063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</a:t>
            </a:r>
            <a:r>
              <a:rPr lang="zh-TW" altLang="en-US" dirty="0"/>
              <a:t>片</a:t>
            </a:r>
            <a:r>
              <a:rPr lang="zh-TW" altLang="en-US" dirty="0" smtClean="0"/>
              <a:t>進階</a:t>
            </a:r>
            <a:r>
              <a:rPr lang="zh-TW" altLang="en-US" dirty="0"/>
              <a:t>搜尋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1176" r="41534" b="11224"/>
          <a:stretch/>
        </p:blipFill>
        <p:spPr>
          <a:xfrm>
            <a:off x="1640973" y="1417638"/>
            <a:ext cx="5788458" cy="4320000"/>
          </a:xfrm>
        </p:spPr>
      </p:pic>
      <p:sp>
        <p:nvSpPr>
          <p:cNvPr id="5" name="矩形 4"/>
          <p:cNvSpPr/>
          <p:nvPr/>
        </p:nvSpPr>
        <p:spPr>
          <a:xfrm>
            <a:off x="5092414" y="2161184"/>
            <a:ext cx="690200" cy="3038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4206" y="1814363"/>
            <a:ext cx="934736" cy="144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4259" y="2477950"/>
            <a:ext cx="3928056" cy="320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795" y="1254719"/>
            <a:ext cx="66684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174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64</TotalTime>
  <Words>14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佈景主題3</vt:lpstr>
      <vt:lpstr>進階搜尋</vt:lpstr>
      <vt:lpstr>網頁進階搜尋</vt:lpstr>
      <vt:lpstr>圖片進階搜尋</vt:lpstr>
      <vt:lpstr>影片進階搜尋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1007</cp:lastModifiedBy>
  <cp:revision>27</cp:revision>
  <dcterms:created xsi:type="dcterms:W3CDTF">2015-08-07T10:44:04Z</dcterms:created>
  <dcterms:modified xsi:type="dcterms:W3CDTF">2016-10-17T02:19:22Z</dcterms:modified>
</cp:coreProperties>
</file>