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72C44-EE51-4B77-86E5-9BBE9A29F9C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6E94F-FBFF-48AF-A4CD-C95BE2D0E3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3770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215484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2988-A800-437C-AD8C-B30617C8355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4501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9A76-677A-4C3A-BF70-C6F6A285DF3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43163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699938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50836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3491B-9A95-4171-BDEC-77415CC9E765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13290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2F5F351-A03A-414D-B489-D1DEEAA8208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66059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50E-8C76-4D31-9349-92DF42D42BB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409768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B583-4B42-421A-8082-7061594FD13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86403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32F6CB-298C-4962-AA24-ACDB70719A2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6592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DFB3-F7AF-40A4-8C06-E658F95B94A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0636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9F5CE8-95C3-4D4F-A131-D87FE49CD3E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44669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B01729-2987-4738-8A8F-ADB5DF1108C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1742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532B80-843E-4EDA-B6BC-B07571A398C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972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分類搜尋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4767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000" y="1548000"/>
            <a:ext cx="7691947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依不同的類別，分類搜尋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34038" y="2447328"/>
            <a:ext cx="2688465" cy="3284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76791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000" y="1548000"/>
            <a:ext cx="7691947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搜尋網頁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142103" y="2484950"/>
            <a:ext cx="387439" cy="29078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7577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000" y="1548000"/>
            <a:ext cx="7672399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搜尋圖片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63263" y="2436949"/>
            <a:ext cx="460419" cy="31971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8204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000" y="1548000"/>
            <a:ext cx="7672399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搜尋影片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754723" y="2615738"/>
            <a:ext cx="412682" cy="30138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91807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47</TotalTime>
  <Words>19</Words>
  <Application>Microsoft Office PowerPoint</Application>
  <PresentationFormat>如螢幕大小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佈景主題3</vt:lpstr>
      <vt:lpstr>分類搜尋</vt:lpstr>
      <vt:lpstr>依不同的類別，分類搜尋</vt:lpstr>
      <vt:lpstr>搜尋網頁</vt:lpstr>
      <vt:lpstr>搜尋圖片</vt:lpstr>
      <vt:lpstr>搜尋影片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1007</cp:lastModifiedBy>
  <cp:revision>29</cp:revision>
  <dcterms:created xsi:type="dcterms:W3CDTF">2015-08-07T10:44:04Z</dcterms:created>
  <dcterms:modified xsi:type="dcterms:W3CDTF">2016-10-17T02:17:08Z</dcterms:modified>
</cp:coreProperties>
</file>