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83" r:id="rId2"/>
    <p:sldId id="282" r:id="rId3"/>
    <p:sldId id="279" r:id="rId4"/>
    <p:sldId id="280" r:id="rId5"/>
    <p:sldId id="285" r:id="rId6"/>
    <p:sldId id="284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" y="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0DEC5-85CA-40A4-86E1-506B6FE0812F}" type="datetimeFigureOut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0F6C6-9254-4903-B166-2D7AB90FD8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8529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74598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64152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4143720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59C9-1E10-4381-8714-425B2C7CD0E7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53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B674-670A-4F00-B0E9-86CEEC48CD73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2189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92867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7979" y="2857496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17513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9428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0459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DCC7-9E8B-48FB-A841-28A22B02E1A2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80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B4E7CA16-057D-4FA7-9BDA-25ED74D607A3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2513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A484-D45E-4F73-B058-D9F8B2E9EB70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0082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7E92-60BF-46E0-BF4E-9AB1711ED346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6035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23BA7E-2FAF-4F0C-B4E7-4E0E826B1EB1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712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4FAC-5B15-46F3-9923-E3341E2050A5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67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CD8086-930B-46D4-B1BB-649317983F23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9769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D072FD-B575-4E87-A27A-D2A0978279B7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518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C498B1-5AB5-453A-9B90-F5ED5C10DCE0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6B4FB357-573B-448A-B072-A02EC7185E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下載與播放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161E695-71EA-43CF-8F2E-062B87B7DF7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58400" y="5734050"/>
            <a:ext cx="609600" cy="520700"/>
          </a:xfrm>
        </p:spPr>
        <p:txBody>
          <a:bodyPr/>
          <a:lstStyle/>
          <a:p>
            <a:fld id="{0FB2A425-B3F3-4C49-B69E-3A7ADF761FCF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0572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cap="none" dirty="0"/>
              <a:t>點擊「</a:t>
            </a:r>
            <a:r>
              <a:rPr lang="en-US" altLang="zh-TW" cap="none" dirty="0"/>
              <a:t>Skip</a:t>
            </a:r>
            <a:r>
              <a:rPr lang="zh-TW" altLang="en-US" cap="none" dirty="0"/>
              <a:t>」（暫不後製）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2</a:t>
            </a:fld>
            <a:endParaRPr lang="zh-TW" altLang="en-US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8633EABD-8A57-4757-829C-EA013EB9CCC4}"/>
              </a:ext>
            </a:extLst>
          </p:cNvPr>
          <p:cNvGrpSpPr/>
          <p:nvPr/>
        </p:nvGrpSpPr>
        <p:grpSpPr>
          <a:xfrm>
            <a:off x="1897310" y="1636634"/>
            <a:ext cx="7965057" cy="4478158"/>
            <a:chOff x="373309" y="1636634"/>
            <a:chExt cx="7965057" cy="4478158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08EC89CC-D3B8-492A-86A9-4493E4D3E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09" y="1636634"/>
              <a:ext cx="7965057" cy="4478158"/>
            </a:xfrm>
            <a:prstGeom prst="rect">
              <a:avLst/>
            </a:prstGeom>
          </p:spPr>
        </p:pic>
        <p:pic>
          <p:nvPicPr>
            <p:cNvPr id="4" name="圖片 3" descr="Screenshot 2016-12-07 at 11.38.05 AM.png"/>
            <p:cNvPicPr>
              <a:picLocks noChangeAspect="1"/>
            </p:cNvPicPr>
            <p:nvPr/>
          </p:nvPicPr>
          <p:blipFill rotWithShape="1">
            <a:blip r:embed="rId3"/>
            <a:srcRect l="27582" t="25808" r="27579" b="14327"/>
            <a:stretch/>
          </p:blipFill>
          <p:spPr>
            <a:xfrm>
              <a:off x="2323749" y="2743200"/>
              <a:ext cx="4043495" cy="3035166"/>
            </a:xfrm>
            <a:prstGeom prst="rect">
              <a:avLst/>
            </a:prstGeom>
          </p:spPr>
        </p:pic>
        <p:cxnSp>
          <p:nvCxnSpPr>
            <p:cNvPr id="11" name="直線接點 10">
              <a:extLst>
                <a:ext uri="{FF2B5EF4-FFF2-40B4-BE49-F238E27FC236}">
                  <a16:creationId xmlns:a16="http://schemas.microsoft.com/office/drawing/2014/main" id="{7504A0DD-6999-48E7-B066-9554765DB29F}"/>
                </a:ext>
              </a:extLst>
            </p:cNvPr>
            <p:cNvCxnSpPr/>
            <p:nvPr/>
          </p:nvCxnSpPr>
          <p:spPr>
            <a:xfrm>
              <a:off x="578840" y="5561901"/>
              <a:ext cx="7550176" cy="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矩形 4"/>
            <p:cNvSpPr/>
            <p:nvPr/>
          </p:nvSpPr>
          <p:spPr>
            <a:xfrm>
              <a:off x="7468949" y="2241493"/>
              <a:ext cx="801111" cy="388419"/>
            </a:xfrm>
            <a:prstGeom prst="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</p:grpSp>
      <p:pic>
        <p:nvPicPr>
          <p:cNvPr id="13" name="圖片 12">
            <a:extLst>
              <a:ext uri="{FF2B5EF4-FFF2-40B4-BE49-F238E27FC236}">
                <a16:creationId xmlns:a16="http://schemas.microsoft.com/office/drawing/2014/main" id="{2A274F0F-A314-45F2-83F6-07A2F18CC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59" y="196634"/>
            <a:ext cx="66684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34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Screenshot 2016-12-07 at 11.43.5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</a:t>
            </a:r>
            <a:r>
              <a:rPr lang="en-US" altLang="zh-TW" dirty="0"/>
              <a:t>save</a:t>
            </a:r>
            <a:r>
              <a:rPr lang="zh-TW" altLang="en-US" dirty="0"/>
              <a:t>」儲存檔案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553740" y="2915479"/>
            <a:ext cx="1510747" cy="82163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96E7646-0D27-429F-B6D8-92F225EA2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257" y="481621"/>
            <a:ext cx="934737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52A9EE31-6DEB-49D6-A81E-B1D9D080D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896" y="1417638"/>
            <a:ext cx="7396120" cy="488480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輸入檔名，點選「儲存」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020099" y="5971923"/>
            <a:ext cx="3750952" cy="28333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7" name="矩形 6"/>
          <p:cNvSpPr/>
          <p:nvPr/>
        </p:nvSpPr>
        <p:spPr>
          <a:xfrm>
            <a:off x="8046748" y="5971924"/>
            <a:ext cx="800545" cy="33052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F62A3B7-FEBB-4904-9C12-01BE7C9162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629" y="684769"/>
            <a:ext cx="857993" cy="14657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Screenshot 2016-12-07 at 11.43.5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下載完成，點擊「    」開啟檔案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67DF54B-BC15-429E-81D4-C404267AB7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2" t="73650" r="619" b="6990"/>
          <a:stretch/>
        </p:blipFill>
        <p:spPr>
          <a:xfrm>
            <a:off x="6889020" y="4393975"/>
            <a:ext cx="2427611" cy="99532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889020" y="4393975"/>
            <a:ext cx="574535" cy="51789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8" name="圖片 7" descr="Screenshot 2016-12-07 at 4.43.34 PM.png">
            <a:extLst>
              <a:ext uri="{FF2B5EF4-FFF2-40B4-BE49-F238E27FC236}">
                <a16:creationId xmlns:a16="http://schemas.microsoft.com/office/drawing/2014/main" id="{B29DD7AD-A0AD-4633-BCD0-20E8F392F1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4847" t="80071" r="22531" b="14834"/>
          <a:stretch>
            <a:fillRect/>
          </a:stretch>
        </p:blipFill>
        <p:spPr>
          <a:xfrm>
            <a:off x="5947755" y="898144"/>
            <a:ext cx="397565" cy="434220"/>
          </a:xfrm>
          <a:prstGeom prst="rect">
            <a:avLst/>
          </a:prstGeom>
        </p:spPr>
      </p:pic>
      <p:pic>
        <p:nvPicPr>
          <p:cNvPr id="9" name="圖片 8" descr="number-4.png">
            <a:extLst>
              <a:ext uri="{FF2B5EF4-FFF2-40B4-BE49-F238E27FC236}">
                <a16:creationId xmlns:a16="http://schemas.microsoft.com/office/drawing/2014/main" id="{C0774E83-9B72-47FD-B99E-76AD859ED6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4243" y="39525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04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28FFCD-DDB5-4A67-9FD9-06E223F13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播放視訊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0108F87-9B30-4078-B1E8-5D0E92A0E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D4CDAD2-FB4F-439F-BBB4-D6C26EBD0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63" y="1547054"/>
            <a:ext cx="6086475" cy="4848225"/>
          </a:xfrm>
          <a:prstGeom prst="rect">
            <a:avLst/>
          </a:prstGeom>
        </p:spPr>
      </p:pic>
      <p:pic>
        <p:nvPicPr>
          <p:cNvPr id="6" name="圖片 5" descr="Screenshot 2016-12-07 at 11.43.54 AM.png">
            <a:extLst>
              <a:ext uri="{FF2B5EF4-FFF2-40B4-BE49-F238E27FC236}">
                <a16:creationId xmlns:a16="http://schemas.microsoft.com/office/drawing/2014/main" id="{06DD4DF8-3E64-4C79-BA7C-7ACF3B99EB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41" t="33465" r="57602" b="26811"/>
          <a:stretch/>
        </p:blipFill>
        <p:spPr>
          <a:xfrm>
            <a:off x="2671763" y="1828801"/>
            <a:ext cx="6086475" cy="4148055"/>
          </a:xfrm>
          <a:prstGeom prst="rect">
            <a:avLst/>
          </a:prstGeom>
        </p:spPr>
      </p:pic>
      <p:pic>
        <p:nvPicPr>
          <p:cNvPr id="7" name="圖片 6" descr="number-5.png">
            <a:extLst>
              <a:ext uri="{FF2B5EF4-FFF2-40B4-BE49-F238E27FC236}">
                <a16:creationId xmlns:a16="http://schemas.microsoft.com/office/drawing/2014/main" id="{B7D7F729-1966-473F-81A1-ECC44F32E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3016" y="55948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75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8BCAE2EF-3DD0-4FF4-B447-9F23AC7C8C87}" vid="{2AE343EC-F5A6-4C1E-97D0-E7A04ADA366C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261</TotalTime>
  <Words>43</Words>
  <Application>Microsoft Office PowerPoint</Application>
  <PresentationFormat>寬螢幕</PresentationFormat>
  <Paragraphs>12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新細明體</vt:lpstr>
      <vt:lpstr>Calibri</vt:lpstr>
      <vt:lpstr>Century Schoolbook</vt:lpstr>
      <vt:lpstr>Wingdings</vt:lpstr>
      <vt:lpstr>Wingdings 2</vt:lpstr>
      <vt:lpstr>佈景主題3</vt:lpstr>
      <vt:lpstr>下載與播放</vt:lpstr>
      <vt:lpstr>點擊「Skip」（暫不後製）</vt:lpstr>
      <vt:lpstr>點選「save」儲存檔案</vt:lpstr>
      <vt:lpstr>輸入檔名，點選「儲存」</vt:lpstr>
      <vt:lpstr>下載完成，點擊「    」開啟檔案</vt:lpstr>
      <vt:lpstr>播放視訊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安裝與切換中文輸入法</dc:title>
  <dc:creator>湘</dc:creator>
  <cp:lastModifiedBy>Justina</cp:lastModifiedBy>
  <cp:revision>41</cp:revision>
  <dcterms:created xsi:type="dcterms:W3CDTF">2015-07-15T01:40:19Z</dcterms:created>
  <dcterms:modified xsi:type="dcterms:W3CDTF">2017-08-16T08:13:01Z</dcterms:modified>
</cp:coreProperties>
</file>