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70" r:id="rId2"/>
    <p:sldId id="282" r:id="rId3"/>
    <p:sldId id="283" r:id="rId4"/>
    <p:sldId id="258" r:id="rId5"/>
    <p:sldId id="273" r:id="rId6"/>
    <p:sldId id="274" r:id="rId7"/>
    <p:sldId id="275" r:id="rId8"/>
    <p:sldId id="281" r:id="rId9"/>
    <p:sldId id="276" r:id="rId10"/>
    <p:sldId id="277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0DEC5-85CA-40A4-86E1-506B6FE0812F}" type="datetimeFigureOut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0F6C6-9254-4903-B166-2D7AB90FD8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52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4143720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59C9-1E10-4381-8714-425B2C7CD0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3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B674-670A-4F00-B0E9-86CEEC48CD73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18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17513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428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DCC7-9E8B-48FB-A841-28A22B02E1A2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80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4E7CA16-057D-4FA7-9BDA-25ED74D607A3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513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A484-D45E-4F73-B058-D9F8B2E9EB7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082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7E92-60BF-46E0-BF4E-9AB1711ED346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6035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23BA7E-2FAF-4F0C-B4E7-4E0E826B1EB1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12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4FAC-5B15-46F3-9923-E3341E2050A5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7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CD8086-930B-46D4-B1BB-649317983F23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769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D072FD-B575-4E87-A27A-D2A0978279B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18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C498B1-5AB5-453A-9B90-F5ED5C10DCE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視訊錄影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0FB2A425-B3F3-4C49-B69E-3A7ADF761FCF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cap="none" dirty="0"/>
              <a:t>點選「</a:t>
            </a:r>
            <a:r>
              <a:rPr lang="en-US" altLang="zh-TW" cap="none" dirty="0"/>
              <a:t>Done</a:t>
            </a:r>
            <a:r>
              <a:rPr lang="zh-TW" altLang="en-US" cap="none" dirty="0"/>
              <a:t>」結束錄影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4" name="圖片 3" descr="Screenshot 2016-12-07 at 11.38.0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BA3D851-3F21-43EA-AF0E-F516DB448D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2" t="77778" r="38673" b="12035"/>
          <a:stretch/>
        </p:blipFill>
        <p:spPr>
          <a:xfrm>
            <a:off x="4670031" y="5131785"/>
            <a:ext cx="2071562" cy="5340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10032" y="5153892"/>
            <a:ext cx="631562" cy="51196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9" name="圖片 8" descr="number-9.png">
            <a:extLst>
              <a:ext uri="{FF2B5EF4-FFF2-40B4-BE49-F238E27FC236}">
                <a16:creationId xmlns:a16="http://schemas.microsoft.com/office/drawing/2014/main" id="{C29166CA-0AAA-4FC1-9F2D-782536410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797" y="357760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135896-B0F5-4FCA-B768-611AB29B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點選左下方「開始」，打開選單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B1EED0A-A9C2-4E81-A22E-50D67417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4" name="圖片 3" descr="Screenshot 2016-11-15 at 12.05.51 PM.png">
            <a:extLst>
              <a:ext uri="{FF2B5EF4-FFF2-40B4-BE49-F238E27FC236}">
                <a16:creationId xmlns:a16="http://schemas.microsoft.com/office/drawing/2014/main" id="{A820B638-9D21-4485-9DBF-2B58FB000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B7B410C-7676-4FE5-B99D-BF74F8A303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32" y="4031814"/>
            <a:ext cx="666845" cy="1440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BCF471D-22CA-42A8-B10B-0ECA97B7D3E0}"/>
              </a:ext>
            </a:extLst>
          </p:cNvPr>
          <p:cNvSpPr/>
          <p:nvPr/>
        </p:nvSpPr>
        <p:spPr>
          <a:xfrm>
            <a:off x="1929516" y="5420140"/>
            <a:ext cx="376363" cy="34363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96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4E096F-A72E-4657-B0FD-9FE2DE2D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/>
              <a:t>點選「所有應用程式」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BF3B4D8-0FE8-4BC4-9596-9BE0FF7A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4" name="圖片 3" descr="Screenshot 2016-11-15 at 12.06.04 PM.png">
            <a:extLst>
              <a:ext uri="{FF2B5EF4-FFF2-40B4-BE49-F238E27FC236}">
                <a16:creationId xmlns:a16="http://schemas.microsoft.com/office/drawing/2014/main" id="{B4E44CA8-F335-46D2-81F1-0B21627B9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79C992B-60CE-4D39-9505-67B4DDBDEB34}"/>
              </a:ext>
            </a:extLst>
          </p:cNvPr>
          <p:cNvSpPr/>
          <p:nvPr/>
        </p:nvSpPr>
        <p:spPr>
          <a:xfrm>
            <a:off x="6502883" y="4355754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9FDC7BA-0245-4420-A399-23A67031E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05" y="1201812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3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6-12-07 at 11.35.1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</a:t>
            </a:r>
            <a:r>
              <a:rPr lang="en-US" altLang="zh-TW" sz="2800" cap="none" dirty="0"/>
              <a:t> </a:t>
            </a:r>
            <a:r>
              <a:rPr lang="en-US" altLang="zh-TW" sz="2800" cap="none" dirty="0" err="1"/>
              <a:t>Clipchamp</a:t>
            </a:r>
            <a:r>
              <a:rPr lang="en-US" altLang="zh-TW" sz="2800" cap="none" dirty="0"/>
              <a:t> </a:t>
            </a:r>
            <a:r>
              <a:rPr lang="zh-TW" altLang="en-US" dirty="0"/>
              <a:t>」</a:t>
            </a:r>
          </a:p>
        </p:txBody>
      </p:sp>
      <p:sp>
        <p:nvSpPr>
          <p:cNvPr id="5" name="矩形 4"/>
          <p:cNvSpPr/>
          <p:nvPr/>
        </p:nvSpPr>
        <p:spPr>
          <a:xfrm>
            <a:off x="4398321" y="3694475"/>
            <a:ext cx="650758" cy="54622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29" y="684769"/>
            <a:ext cx="857993" cy="1465739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8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cap="none" dirty="0"/>
              <a:t>點擊「</a:t>
            </a:r>
            <a:r>
              <a:rPr lang="en-US" altLang="zh-TW" cap="none" dirty="0"/>
              <a:t>Sign up/ Login</a:t>
            </a:r>
            <a:r>
              <a:rPr lang="zh-TW" altLang="en-US" cap="none" dirty="0"/>
              <a:t>」登入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7" name="圖片 6" descr="number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243" y="395254"/>
            <a:ext cx="1440000" cy="144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E0BBAEC-CA32-4A58-8A1A-FF5913E10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955871"/>
            <a:ext cx="8085237" cy="379680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643775" y="2552678"/>
            <a:ext cx="1099930" cy="35780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creenshot 2016-12-07 at 11.36.0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cap="none" dirty="0"/>
              <a:t>使用</a:t>
            </a:r>
            <a:r>
              <a:rPr lang="en-US" altLang="zh-TW" cap="none" dirty="0"/>
              <a:t>Google</a:t>
            </a:r>
            <a:r>
              <a:rPr lang="zh-TW" altLang="en-US" cap="none" dirty="0"/>
              <a:t>帳號登入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875399" y="3031866"/>
            <a:ext cx="1644671" cy="36069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7" name="圖片 6" descr="number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762" y="559480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</a:t>
            </a:r>
            <a:r>
              <a:rPr lang="en-US" altLang="zh-TW" sz="2800" cap="none" dirty="0"/>
              <a:t>Make a Recording</a:t>
            </a:r>
            <a:r>
              <a:rPr lang="zh-TW" altLang="en-US" dirty="0"/>
              <a:t>」，</a:t>
            </a:r>
            <a:r>
              <a:rPr lang="zh-TW" altLang="en-US"/>
              <a:t>進行錄影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9" name="圖片 8" descr="number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616" y="403037"/>
            <a:ext cx="1440000" cy="144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CA89CAD-1162-45AF-883D-EB55738F8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8" y="1996787"/>
            <a:ext cx="7257467" cy="408033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8991D5F-BE26-4229-A1E5-4E3C3950F79B}"/>
              </a:ext>
            </a:extLst>
          </p:cNvPr>
          <p:cNvSpPr/>
          <p:nvPr/>
        </p:nvSpPr>
        <p:spPr>
          <a:xfrm>
            <a:off x="2989955" y="3387916"/>
            <a:ext cx="1644671" cy="99796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01FA64-78A4-4793-BE32-F561A450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點選「允許」使用攝影機與麥克風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BAC1721-685C-4755-8B8C-65E0D29B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478FCC2-6995-4111-9D80-739BD595A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23" y="1642683"/>
            <a:ext cx="7893154" cy="443773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1D75E74-14D1-4388-A967-7208FAEFD6EE}"/>
              </a:ext>
            </a:extLst>
          </p:cNvPr>
          <p:cNvSpPr/>
          <p:nvPr/>
        </p:nvSpPr>
        <p:spPr>
          <a:xfrm>
            <a:off x="3435017" y="2338598"/>
            <a:ext cx="532779" cy="28322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7" name="圖片 6" descr="1414080898.png">
            <a:extLst>
              <a:ext uri="{FF2B5EF4-FFF2-40B4-BE49-F238E27FC236}">
                <a16:creationId xmlns:a16="http://schemas.microsoft.com/office/drawing/2014/main" id="{448516A9-65A6-45AA-9493-3BF912E26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800" y="59958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3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</a:t>
            </a:r>
            <a:r>
              <a:rPr lang="en-US" altLang="zh-TW" dirty="0"/>
              <a:t>start recording</a:t>
            </a:r>
            <a:r>
              <a:rPr lang="zh-TW" altLang="en-US" dirty="0"/>
              <a:t>」開始錄影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4" name="圖片 3" descr="Screenshot 2016-12-07 at 11.37.4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69565" y="3140766"/>
            <a:ext cx="1510748" cy="14709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7" name="圖片 6" descr="number-8.png">
            <a:extLst>
              <a:ext uri="{FF2B5EF4-FFF2-40B4-BE49-F238E27FC236}">
                <a16:creationId xmlns:a16="http://schemas.microsoft.com/office/drawing/2014/main" id="{DB980C5C-B9D5-495B-9927-96F01F2CE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625" y="274638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263</TotalTime>
  <Words>71</Words>
  <Application>Microsoft Office PowerPoint</Application>
  <PresentationFormat>寬螢幕</PresentationFormat>
  <Paragraphs>20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Calibri</vt:lpstr>
      <vt:lpstr>Century Schoolbook</vt:lpstr>
      <vt:lpstr>Wingdings</vt:lpstr>
      <vt:lpstr>Wingdings 2</vt:lpstr>
      <vt:lpstr>佈景主題3</vt:lpstr>
      <vt:lpstr>視訊錄影</vt:lpstr>
      <vt:lpstr>點選左下方「開始」，打開選單</vt:lpstr>
      <vt:lpstr>點選「所有應用程式」</vt:lpstr>
      <vt:lpstr>點選「 Clipchamp 」</vt:lpstr>
      <vt:lpstr>點擊「Sign up/ Login」登入</vt:lpstr>
      <vt:lpstr>使用Google帳號登入</vt:lpstr>
      <vt:lpstr>點選「Make a Recording」，進行錄影</vt:lpstr>
      <vt:lpstr>點選「允許」使用攝影機與麥克風</vt:lpstr>
      <vt:lpstr>點選「start recording」開始錄影</vt:lpstr>
      <vt:lpstr>點選「Done」結束錄影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安裝與切換中文輸入法</dc:title>
  <dc:creator>湘</dc:creator>
  <cp:lastModifiedBy>Justina</cp:lastModifiedBy>
  <cp:revision>42</cp:revision>
  <dcterms:created xsi:type="dcterms:W3CDTF">2015-07-15T01:40:19Z</dcterms:created>
  <dcterms:modified xsi:type="dcterms:W3CDTF">2017-08-16T08:09:44Z</dcterms:modified>
</cp:coreProperties>
</file>