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3" r:id="rId2"/>
    <p:sldId id="264" r:id="rId3"/>
    <p:sldId id="265" r:id="rId4"/>
    <p:sldId id="266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DEC5-85CA-40A4-86E1-506B6FE0812F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F6C6-9254-4903-B166-2D7AB90FD8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52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41437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59C9-1E10-4381-8714-425B2C7CD0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B674-670A-4F00-B0E9-86CEEC48CD7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18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751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42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DCC7-9E8B-48FB-A841-28A22B02E1A2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0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4E7CA16-057D-4FA7-9BDA-25ED74D607A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51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84-D45E-4F73-B058-D9F8B2E9EB7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8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7E92-60BF-46E0-BF4E-9AB1711ED34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603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23BA7E-2FAF-4F0C-B4E7-4E0E826B1EB1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2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4FAC-5B15-46F3-9923-E3341E2050A5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CD8086-930B-46D4-B1BB-649317983F2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76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072FD-B575-4E87-A27A-D2A0978279B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1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498B1-5AB5-453A-9B90-F5ED5C10DCE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安裝視訊錄製應用程式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135896-B0F5-4FCA-B768-611AB29B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B1EED0A-A9C2-4E81-A22E-50D67417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4" name="圖片 3" descr="Screenshot 2016-11-15 at 12.05.51 PM.png">
            <a:extLst>
              <a:ext uri="{FF2B5EF4-FFF2-40B4-BE49-F238E27FC236}">
                <a16:creationId xmlns:a16="http://schemas.microsoft.com/office/drawing/2014/main" id="{A820B638-9D21-4485-9DBF-2B58FB000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B7B410C-7676-4FE5-B99D-BF74F8A30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32" y="4031814"/>
            <a:ext cx="666845" cy="144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BCF471D-22CA-42A8-B10B-0ECA97B7D3E0}"/>
              </a:ext>
            </a:extLst>
          </p:cNvPr>
          <p:cNvSpPr/>
          <p:nvPr/>
        </p:nvSpPr>
        <p:spPr>
          <a:xfrm>
            <a:off x="1929516" y="5420140"/>
            <a:ext cx="376363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96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4E096F-A72E-4657-B0FD-9FE2DE2D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點選「所有應用程式」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BF3B4D8-0FE8-4BC4-9596-9BE0FF7A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4" name="圖片 3" descr="Screenshot 2016-11-15 at 12.06.04 PM.png">
            <a:extLst>
              <a:ext uri="{FF2B5EF4-FFF2-40B4-BE49-F238E27FC236}">
                <a16:creationId xmlns:a16="http://schemas.microsoft.com/office/drawing/2014/main" id="{B4E44CA8-F335-46D2-81F1-0B21627B9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79C992B-60CE-4D39-9505-67B4DDBDEB34}"/>
              </a:ext>
            </a:extLst>
          </p:cNvPr>
          <p:cNvSpPr/>
          <p:nvPr/>
        </p:nvSpPr>
        <p:spPr>
          <a:xfrm>
            <a:off x="6502883" y="4355754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9FDC7BA-0245-4420-A399-23A67031E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05" y="120181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3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點選「線上應用程式商店」圖示</a:t>
            </a:r>
          </a:p>
        </p:txBody>
      </p:sp>
      <p:sp>
        <p:nvSpPr>
          <p:cNvPr id="6" name="矩形 5"/>
          <p:cNvSpPr/>
          <p:nvPr/>
        </p:nvSpPr>
        <p:spPr>
          <a:xfrm>
            <a:off x="4426226" y="2530471"/>
            <a:ext cx="622852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08237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11" y="974513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搜尋「</a:t>
            </a:r>
            <a:r>
              <a:rPr lang="en-US" altLang="zh-TW" sz="3200" cap="none" dirty="0" err="1"/>
              <a:t>Clipchamp</a:t>
            </a:r>
            <a:r>
              <a:rPr lang="zh-TW" altLang="en-US" dirty="0"/>
              <a:t>」</a:t>
            </a:r>
          </a:p>
        </p:txBody>
      </p:sp>
      <p:sp>
        <p:nvSpPr>
          <p:cNvPr id="9" name="矩形 8"/>
          <p:cNvSpPr/>
          <p:nvPr/>
        </p:nvSpPr>
        <p:spPr>
          <a:xfrm>
            <a:off x="2409192" y="2340885"/>
            <a:ext cx="1261661" cy="2300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3" name="圖片 12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984" y="73621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4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點擊「</a:t>
            </a:r>
            <a:r>
              <a:rPr lang="zh-TW" altLang="en-US" dirty="0"/>
              <a:t>加到</a:t>
            </a:r>
            <a:r>
              <a:rPr lang="en-US" altLang="zh-TW" dirty="0"/>
              <a:t>chrome</a:t>
            </a:r>
            <a:r>
              <a:rPr lang="zh-TW" altLang="en-US" dirty="0"/>
              <a:t>」</a:t>
            </a:r>
          </a:p>
        </p:txBody>
      </p:sp>
      <p:sp>
        <p:nvSpPr>
          <p:cNvPr id="10" name="矩形 9"/>
          <p:cNvSpPr/>
          <p:nvPr/>
        </p:nvSpPr>
        <p:spPr>
          <a:xfrm>
            <a:off x="7994985" y="2597695"/>
            <a:ext cx="910477" cy="2515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1" name="圖片 10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21" y="12038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點選「新增應用程式」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8" name="圖片 7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336" y="846138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97559" y="2425415"/>
            <a:ext cx="658685" cy="2647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279</TotalTime>
  <Words>48</Words>
  <Application>Microsoft Office PowerPoint</Application>
  <PresentationFormat>寬螢幕</PresentationFormat>
  <Paragraphs>14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佈景主題3</vt:lpstr>
      <vt:lpstr>安裝視訊錄製應用程式</vt:lpstr>
      <vt:lpstr>點選左下方「開始」，打開選單</vt:lpstr>
      <vt:lpstr>點選「所有應用程式」</vt:lpstr>
      <vt:lpstr>點選「線上應用程式商店」圖示</vt:lpstr>
      <vt:lpstr>搜尋「Clipchamp」</vt:lpstr>
      <vt:lpstr>點擊「加到chrome」</vt:lpstr>
      <vt:lpstr>點選「新增應用程式」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安裝與切換中文輸入法</dc:title>
  <dc:creator>湘</dc:creator>
  <cp:lastModifiedBy>Justina</cp:lastModifiedBy>
  <cp:revision>42</cp:revision>
  <dcterms:created xsi:type="dcterms:W3CDTF">2015-07-15T01:40:19Z</dcterms:created>
  <dcterms:modified xsi:type="dcterms:W3CDTF">2017-08-16T08:06:36Z</dcterms:modified>
</cp:coreProperties>
</file>