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0" r:id="rId2"/>
    <p:sldId id="271" r:id="rId3"/>
    <p:sldId id="284" r:id="rId4"/>
    <p:sldId id="272" r:id="rId5"/>
    <p:sldId id="258" r:id="rId6"/>
    <p:sldId id="273" r:id="rId7"/>
    <p:sldId id="285" r:id="rId8"/>
    <p:sldId id="275" r:id="rId9"/>
    <p:sldId id="276" r:id="rId10"/>
    <p:sldId id="282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0DEC5-85CA-40A4-86E1-506B6FE0812F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F6C6-9254-4903-B166-2D7AB90FD8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52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414372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59C9-1E10-4381-8714-425B2C7CD0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3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B674-670A-4F00-B0E9-86CEEC48CD7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18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751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428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DCC7-9E8B-48FB-A841-28A22B02E1A2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0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4E7CA16-057D-4FA7-9BDA-25ED74D607A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51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84-D45E-4F73-B058-D9F8B2E9EB7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08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7E92-60BF-46E0-BF4E-9AB1711ED34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603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23BA7E-2FAF-4F0C-B4E7-4E0E826B1EB1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12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4FAC-5B15-46F3-9923-E3341E2050A5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7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CD8086-930B-46D4-B1BB-649317983F2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76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072FD-B575-4E87-A27A-D2A0978279B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18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C498B1-5AB5-453A-9B90-F5ED5C10DCE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錄製音訊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creenshot 2016-12-07 at 4.43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播放音檔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156174" y="4426227"/>
            <a:ext cx="1842053" cy="10734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A53BBDF-1C43-4B49-AFAD-BA51298B2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97" y="3087105"/>
            <a:ext cx="2783777" cy="49921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F296F2D-A9E2-4E5E-82B8-30B09E252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106" y="325549"/>
            <a:ext cx="1774377" cy="17743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1" y="1548000"/>
            <a:ext cx="7412015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打開新的頁面，點擊應用程式圖示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44" y="1818700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53167" y="3366053"/>
            <a:ext cx="389616" cy="3975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A919379-DBE2-42DA-901B-7F0CB5871C1A}"/>
              </a:ext>
            </a:extLst>
          </p:cNvPr>
          <p:cNvSpPr/>
          <p:nvPr/>
        </p:nvSpPr>
        <p:spPr>
          <a:xfrm>
            <a:off x="7309806" y="3401331"/>
            <a:ext cx="1998733" cy="3884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1" y="1548000"/>
            <a:ext cx="7412015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錄音中</a:t>
            </a:r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64" y="126138"/>
            <a:ext cx="934737" cy="144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7E8D40E-74E0-4837-A851-E016DC76076D}"/>
              </a:ext>
            </a:extLst>
          </p:cNvPr>
          <p:cNvSpPr/>
          <p:nvPr/>
        </p:nvSpPr>
        <p:spPr>
          <a:xfrm>
            <a:off x="7815664" y="3455963"/>
            <a:ext cx="1456566" cy="38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035F9F5-7B7E-4015-A82B-CA8EAB0AA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64" y="3455963"/>
            <a:ext cx="1420046" cy="2791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920D87C-3346-4C59-8443-9D909FDC39B0}"/>
              </a:ext>
            </a:extLst>
          </p:cNvPr>
          <p:cNvSpPr/>
          <p:nvPr/>
        </p:nvSpPr>
        <p:spPr>
          <a:xfrm>
            <a:off x="7309806" y="3401331"/>
            <a:ext cx="1962425" cy="388418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50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1" y="1548000"/>
            <a:ext cx="7412015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　」，完成錄製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90702" t="45431" r="5890" b="48895"/>
          <a:stretch>
            <a:fillRect/>
          </a:stretch>
        </p:blipFill>
        <p:spPr bwMode="auto">
          <a:xfrm>
            <a:off x="4916557" y="1007166"/>
            <a:ext cx="371060" cy="34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22157440-33EC-4857-8F58-EAF529E34F6D}"/>
              </a:ext>
            </a:extLst>
          </p:cNvPr>
          <p:cNvGrpSpPr/>
          <p:nvPr/>
        </p:nvGrpSpPr>
        <p:grpSpPr>
          <a:xfrm>
            <a:off x="7342173" y="3404483"/>
            <a:ext cx="1942090" cy="345695"/>
            <a:chOff x="5818173" y="3404482"/>
            <a:chExt cx="1942090" cy="34569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5187E3D-E08C-422F-822D-854AD61E7726}"/>
                </a:ext>
              </a:extLst>
            </p:cNvPr>
            <p:cNvSpPr/>
            <p:nvPr/>
          </p:nvSpPr>
          <p:spPr>
            <a:xfrm>
              <a:off x="5818173" y="3404482"/>
              <a:ext cx="1942090" cy="345695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68EC3A27-AA06-4C3E-A13C-26A703F04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892" y="3447206"/>
              <a:ext cx="1284821" cy="302971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8841313" y="3404483"/>
            <a:ext cx="442951" cy="34569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CC1FE6E-28EC-4260-AB9D-AF29950E8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88" y="616079"/>
            <a:ext cx="661654" cy="11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2-07 at 4.42.15 PM.png"/>
          <p:cNvPicPr>
            <a:picLocks noChangeAspect="1"/>
          </p:cNvPicPr>
          <p:nvPr/>
        </p:nvPicPr>
        <p:blipFill>
          <a:blip r:embed="rId2"/>
          <a:srcRect l="30435" t="37691" r="27246" b="25705"/>
          <a:stretch>
            <a:fillRect/>
          </a:stretch>
        </p:blipFill>
        <p:spPr>
          <a:xfrm>
            <a:off x="3207027" y="2478158"/>
            <a:ext cx="5259433" cy="255766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複製網址後，點選「</a:t>
            </a:r>
            <a:r>
              <a:rPr lang="en-US" altLang="zh-TW" dirty="0"/>
              <a:t>OK</a:t>
            </a:r>
            <a:r>
              <a:rPr lang="zh-TW" altLang="en-US" dirty="0"/>
              <a:t>」</a:t>
            </a:r>
          </a:p>
        </p:txBody>
      </p:sp>
      <p:sp>
        <p:nvSpPr>
          <p:cNvPr id="5" name="矩形 4"/>
          <p:cNvSpPr/>
          <p:nvPr/>
        </p:nvSpPr>
        <p:spPr>
          <a:xfrm>
            <a:off x="5074182" y="4343831"/>
            <a:ext cx="1525401" cy="46670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560901" y="3666642"/>
            <a:ext cx="3794057" cy="32226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4.png">
            <a:extLst>
              <a:ext uri="{FF2B5EF4-FFF2-40B4-BE49-F238E27FC236}">
                <a16:creationId xmlns:a16="http://schemas.microsoft.com/office/drawing/2014/main" id="{52ACADF9-A180-4769-9626-091C4D4B9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532" y="90848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前往複製的網址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6</a:t>
            </a:fld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171D9986-9FE6-4536-89FF-C51FED4BA5D8}"/>
              </a:ext>
            </a:extLst>
          </p:cNvPr>
          <p:cNvGrpSpPr/>
          <p:nvPr/>
        </p:nvGrpSpPr>
        <p:grpSpPr>
          <a:xfrm>
            <a:off x="1992001" y="1548000"/>
            <a:ext cx="7427625" cy="4176000"/>
            <a:chOff x="468000" y="1548000"/>
            <a:chExt cx="7427625" cy="4176000"/>
          </a:xfrm>
        </p:grpSpPr>
        <p:pic>
          <p:nvPicPr>
            <p:cNvPr id="8" name="圖片 7" descr="Screenshot 2016-12-07 at 4.42.33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000" y="1548000"/>
              <a:ext cx="7427625" cy="4176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099930" y="1683026"/>
              <a:ext cx="2093844" cy="225287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8A499BE-5E6D-43DA-8015-3B163AEAB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618" y="3163941"/>
              <a:ext cx="2424618" cy="434810"/>
            </a:xfrm>
            <a:prstGeom prst="rect">
              <a:avLst/>
            </a:prstGeom>
          </p:spPr>
        </p:pic>
      </p:grpSp>
      <p:pic>
        <p:nvPicPr>
          <p:cNvPr id="9" name="圖片 8" descr="number-5.png">
            <a:extLst>
              <a:ext uri="{FF2B5EF4-FFF2-40B4-BE49-F238E27FC236}">
                <a16:creationId xmlns:a16="http://schemas.microsoft.com/office/drawing/2014/main" id="{A4B8CCBE-19B3-419B-AC8B-1E5B5366D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017" y="872959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點擊「       」（下載）圖示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7</a:t>
            </a:fld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171D9986-9FE6-4536-89FF-C51FED4BA5D8}"/>
              </a:ext>
            </a:extLst>
          </p:cNvPr>
          <p:cNvGrpSpPr/>
          <p:nvPr/>
        </p:nvGrpSpPr>
        <p:grpSpPr>
          <a:xfrm>
            <a:off x="1992001" y="1548000"/>
            <a:ext cx="7427625" cy="4176000"/>
            <a:chOff x="468000" y="1548000"/>
            <a:chExt cx="7427625" cy="4176000"/>
          </a:xfrm>
        </p:grpSpPr>
        <p:pic>
          <p:nvPicPr>
            <p:cNvPr id="8" name="圖片 7" descr="Screenshot 2016-12-07 at 4.42.33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000" y="1548000"/>
              <a:ext cx="7427625" cy="41760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8A499BE-5E6D-43DA-8015-3B163AEAB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618" y="3163941"/>
              <a:ext cx="2424618" cy="434810"/>
            </a:xfrm>
            <a:prstGeom prst="rect">
              <a:avLst/>
            </a:prstGeom>
          </p:spPr>
        </p:pic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EBCC8E1F-046D-498F-A1C7-04E309CFA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00" y="3105269"/>
            <a:ext cx="3133725" cy="56197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4A08123-CBC3-4459-A4F3-208AFF20A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61" y="891656"/>
            <a:ext cx="606902" cy="52598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A576159-4939-4329-BAAB-128E62188B7D}"/>
              </a:ext>
            </a:extLst>
          </p:cNvPr>
          <p:cNvSpPr/>
          <p:nvPr/>
        </p:nvSpPr>
        <p:spPr>
          <a:xfrm>
            <a:off x="6775732" y="3163941"/>
            <a:ext cx="304505" cy="37227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6" name="圖片 15" descr="number-6.png">
            <a:extLst>
              <a:ext uri="{FF2B5EF4-FFF2-40B4-BE49-F238E27FC236}">
                <a16:creationId xmlns:a16="http://schemas.microsoft.com/office/drawing/2014/main" id="{89906F4C-EA40-4837-8BDA-05B67DC3C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7868">
            <a:off x="8699625" y="62023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2-07 at 4.43.17 PM.png"/>
          <p:cNvPicPr>
            <a:picLocks noChangeAspect="1"/>
          </p:cNvPicPr>
          <p:nvPr/>
        </p:nvPicPr>
        <p:blipFill>
          <a:blip r:embed="rId2"/>
          <a:srcRect l="14058" t="4954" r="14203" b="11012"/>
          <a:stretch>
            <a:fillRect/>
          </a:stretch>
        </p:blipFill>
        <p:spPr>
          <a:xfrm>
            <a:off x="2532000" y="1548000"/>
            <a:ext cx="6559826" cy="43202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輸入檔名，加上「</a:t>
            </a:r>
            <a:r>
              <a:rPr lang="en-US" altLang="zh-TW" dirty="0"/>
              <a:t>.mp3</a:t>
            </a:r>
            <a:r>
              <a:rPr lang="zh-TW" altLang="en-US" dirty="0"/>
              <a:t>」為附檔名，</a:t>
            </a:r>
            <a:br>
              <a:rPr lang="en-US" altLang="zh-TW" dirty="0"/>
            </a:br>
            <a:r>
              <a:rPr lang="zh-TW" altLang="en-US" dirty="0"/>
              <a:t>點選「儲存」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391156" y="5536527"/>
            <a:ext cx="730270" cy="3341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矩形 9"/>
          <p:cNvSpPr/>
          <p:nvPr/>
        </p:nvSpPr>
        <p:spPr>
          <a:xfrm>
            <a:off x="7598721" y="5516647"/>
            <a:ext cx="776653" cy="3673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1" name="圖片 10" descr="1414080898.png">
            <a:extLst>
              <a:ext uri="{FF2B5EF4-FFF2-40B4-BE49-F238E27FC236}">
                <a16:creationId xmlns:a16="http://schemas.microsoft.com/office/drawing/2014/main" id="{AE3F29C9-3BE8-48B5-823E-7CCD1F197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421" y="697638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2-07 at 4.43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2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下載完成，點擊「    」開啟檔案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447721" y="4784035"/>
            <a:ext cx="1948070" cy="50358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 descr="Screenshot 2016-12-07 at 4.43.34 PM.png"/>
          <p:cNvPicPr>
            <a:picLocks noChangeAspect="1"/>
          </p:cNvPicPr>
          <p:nvPr/>
        </p:nvPicPr>
        <p:blipFill>
          <a:blip r:embed="rId2"/>
          <a:srcRect l="74847" t="80071" r="22531" b="14834"/>
          <a:stretch>
            <a:fillRect/>
          </a:stretch>
        </p:blipFill>
        <p:spPr>
          <a:xfrm>
            <a:off x="5955919" y="939829"/>
            <a:ext cx="397565" cy="43422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28E538-7231-44D6-8C9F-D6F5C3B9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96" y="3077505"/>
            <a:ext cx="2837312" cy="50881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C700A2F-B9EA-43E0-9253-982F9102D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56" y="449236"/>
            <a:ext cx="1628720" cy="16287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299</TotalTime>
  <Words>71</Words>
  <Application>Microsoft Office PowerPoint</Application>
  <PresentationFormat>寬螢幕</PresentationFormat>
  <Paragraphs>20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佈景主題3</vt:lpstr>
      <vt:lpstr>錄製音訊</vt:lpstr>
      <vt:lpstr>打開新的頁面，點擊應用程式圖示</vt:lpstr>
      <vt:lpstr>錄音中…</vt:lpstr>
      <vt:lpstr>點選「　」，完成錄製</vt:lpstr>
      <vt:lpstr>複製網址後，點選「OK」</vt:lpstr>
      <vt:lpstr>前往複製的網址</vt:lpstr>
      <vt:lpstr>點擊「       」（下載）圖示</vt:lpstr>
      <vt:lpstr>輸入檔名，加上「.mp3」為附檔名， 點選「儲存」</vt:lpstr>
      <vt:lpstr>下載完成，點擊「    」開啟檔案</vt:lpstr>
      <vt:lpstr>播放音檔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安裝與切換中文輸入法</dc:title>
  <dc:creator>湘</dc:creator>
  <cp:lastModifiedBy>Justina</cp:lastModifiedBy>
  <cp:revision>49</cp:revision>
  <dcterms:created xsi:type="dcterms:W3CDTF">2015-07-15T01:40:19Z</dcterms:created>
  <dcterms:modified xsi:type="dcterms:W3CDTF">2017-08-16T08:02:05Z</dcterms:modified>
</cp:coreProperties>
</file>