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63" r:id="rId2"/>
    <p:sldId id="285" r:id="rId3"/>
    <p:sldId id="284" r:id="rId4"/>
    <p:sldId id="269" r:id="rId5"/>
    <p:sldId id="261" r:id="rId6"/>
    <p:sldId id="257" r:id="rId7"/>
    <p:sldId id="262" r:id="rId8"/>
    <p:sldId id="283" r:id="rId9"/>
    <p:sldId id="281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1" autoAdjust="0"/>
    <p:restoredTop sz="94660"/>
  </p:normalViewPr>
  <p:slideViewPr>
    <p:cSldViewPr snapToGrid="0">
      <p:cViewPr varScale="1">
        <p:scale>
          <a:sx n="77" d="100"/>
          <a:sy n="77" d="100"/>
        </p:scale>
        <p:origin x="8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0DEC5-85CA-40A4-86E1-506B6FE0812F}" type="datetimeFigureOut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0F6C6-9254-4903-B166-2D7AB90FD8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52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1174598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64152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4143720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59C9-1E10-4381-8714-425B2C7CD0E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3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B674-670A-4F00-B0E9-86CEEC48CD73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18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17513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428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DCC7-9E8B-48FB-A841-28A22B02E1A2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80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B4E7CA16-057D-4FA7-9BDA-25ED74D607A3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2513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A484-D45E-4F73-B058-D9F8B2E9EB70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082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7E92-60BF-46E0-BF4E-9AB1711ED346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6035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23BA7E-2FAF-4F0C-B4E7-4E0E826B1EB1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12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64FAC-5B15-46F3-9923-E3341E2050A5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7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CD8086-930B-46D4-B1BB-649317983F23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769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D072FD-B575-4E87-A27A-D2A0978279B7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518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C498B1-5AB5-453A-9B90-F5ED5C10DCE0}" type="datetime1">
              <a:rPr lang="zh-TW" altLang="en-US" smtClean="0"/>
              <a:pPr/>
              <a:t>2017/8/16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B2A425-B3F3-4C49-B69E-3A7ADF761FC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安裝音訊錄製應用程式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10058400" y="5734050"/>
            <a:ext cx="609600" cy="520700"/>
          </a:xfrm>
        </p:spPr>
        <p:txBody>
          <a:bodyPr/>
          <a:lstStyle/>
          <a:p>
            <a:fld id="{0FB2A425-B3F3-4C49-B69E-3A7ADF761FCF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135896-B0F5-4FCA-B768-611AB29B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點選左下方「開始」，打開選單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B1EED0A-A9C2-4E81-A22E-50D674175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4" name="圖片 3" descr="Screenshot 2016-11-15 at 12.05.51 PM.png">
            <a:extLst>
              <a:ext uri="{FF2B5EF4-FFF2-40B4-BE49-F238E27FC236}">
                <a16:creationId xmlns:a16="http://schemas.microsoft.com/office/drawing/2014/main" id="{A820B638-9D21-4485-9DBF-2B58FB000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B7B410C-7676-4FE5-B99D-BF74F8A303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32" y="4031814"/>
            <a:ext cx="666845" cy="1440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BCF471D-22CA-42A8-B10B-0ECA97B7D3E0}"/>
              </a:ext>
            </a:extLst>
          </p:cNvPr>
          <p:cNvSpPr/>
          <p:nvPr/>
        </p:nvSpPr>
        <p:spPr>
          <a:xfrm>
            <a:off x="1929516" y="5420140"/>
            <a:ext cx="376363" cy="34363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96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4E096F-A72E-4657-B0FD-9FE2DE2D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/>
              <a:t>點選「所有應用程式」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BF3B4D8-0FE8-4BC4-9596-9BE0FF7AA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4" name="圖片 3" descr="Screenshot 2016-11-15 at 12.06.04 PM.png">
            <a:extLst>
              <a:ext uri="{FF2B5EF4-FFF2-40B4-BE49-F238E27FC236}">
                <a16:creationId xmlns:a16="http://schemas.microsoft.com/office/drawing/2014/main" id="{B4E44CA8-F335-46D2-81F1-0B21627B9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79C992B-60CE-4D39-9505-67B4DDBDEB34}"/>
              </a:ext>
            </a:extLst>
          </p:cNvPr>
          <p:cNvSpPr/>
          <p:nvPr/>
        </p:nvSpPr>
        <p:spPr>
          <a:xfrm>
            <a:off x="6502883" y="4355754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9FDC7BA-0245-4420-A399-23A67031E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05" y="1201812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3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15 at 12.06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31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點選「線上應用程式商店」圖示</a:t>
            </a:r>
          </a:p>
        </p:txBody>
      </p:sp>
      <p:sp>
        <p:nvSpPr>
          <p:cNvPr id="6" name="矩形 5"/>
          <p:cNvSpPr/>
          <p:nvPr/>
        </p:nvSpPr>
        <p:spPr>
          <a:xfrm>
            <a:off x="4426226" y="2530471"/>
            <a:ext cx="622852" cy="5360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10908237" y="572400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511" y="974513"/>
            <a:ext cx="84292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84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001" y="1548000"/>
            <a:ext cx="7412015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搜尋「</a:t>
            </a:r>
            <a:r>
              <a:rPr lang="en-US" altLang="zh-TW" sz="3200" dirty="0"/>
              <a:t>talk and comment</a:t>
            </a:r>
            <a:r>
              <a:rPr lang="zh-TW" altLang="en-US" dirty="0"/>
              <a:t>」</a:t>
            </a:r>
          </a:p>
        </p:txBody>
      </p:sp>
      <p:sp>
        <p:nvSpPr>
          <p:cNvPr id="9" name="矩形 8"/>
          <p:cNvSpPr/>
          <p:nvPr/>
        </p:nvSpPr>
        <p:spPr>
          <a:xfrm>
            <a:off x="2409192" y="2340885"/>
            <a:ext cx="1261661" cy="23003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13" name="圖片 12" descr="number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254" y="94824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4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001" y="1548000"/>
            <a:ext cx="7412015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點擊「加到</a:t>
            </a:r>
            <a:r>
              <a:rPr lang="en-US" altLang="zh-TW" dirty="0"/>
              <a:t>chrome</a:t>
            </a:r>
            <a:r>
              <a:rPr lang="zh-TW" altLang="en-US" dirty="0"/>
              <a:t>」</a:t>
            </a:r>
          </a:p>
        </p:txBody>
      </p:sp>
      <p:sp>
        <p:nvSpPr>
          <p:cNvPr id="10" name="矩形 9"/>
          <p:cNvSpPr/>
          <p:nvPr/>
        </p:nvSpPr>
        <p:spPr>
          <a:xfrm>
            <a:off x="7994985" y="2597695"/>
            <a:ext cx="910477" cy="25152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11" name="圖片 10" descr="number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721" y="12038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7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2001" y="1548000"/>
            <a:ext cx="7412015" cy="41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點選「新增擴充功能」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8" name="圖片 7" descr="number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993" y="877183"/>
            <a:ext cx="1440000" cy="1440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543333" y="2730215"/>
            <a:ext cx="605677" cy="26477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717FD9-14B1-4B78-997E-26BE2D5B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點選「允許」使用你的麥克風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A961205-A5FE-4EA2-9DD9-6B2C4757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5F05D46-57A8-4080-9E6B-D341A34BF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72" y="1798080"/>
            <a:ext cx="7472828" cy="420141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90C0CDD-2D8F-4FC4-83F2-3B876F084FF9}"/>
              </a:ext>
            </a:extLst>
          </p:cNvPr>
          <p:cNvSpPr/>
          <p:nvPr/>
        </p:nvSpPr>
        <p:spPr>
          <a:xfrm>
            <a:off x="3563193" y="2589451"/>
            <a:ext cx="493614" cy="2113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7" name="圖片 6" descr="1414080898.png">
            <a:extLst>
              <a:ext uri="{FF2B5EF4-FFF2-40B4-BE49-F238E27FC236}">
                <a16:creationId xmlns:a16="http://schemas.microsoft.com/office/drawing/2014/main" id="{A416E057-1DB0-4129-817A-7C5B6C5E6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800" y="56087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96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Screenshot 2016-12-07 at 4.41.2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01" y="1548000"/>
            <a:ext cx="7427625" cy="4176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安裝完成，右上角出現應用程式圖示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2A425-B3F3-4C49-B69E-3A7ADF761FCF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9015403" y="1670043"/>
            <a:ext cx="247868" cy="26477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18DBE3F-E265-4672-86CA-770C62AF4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909" y="263366"/>
            <a:ext cx="1515432" cy="151543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8BCAE2EF-3DD0-4FF4-B447-9F23AC7C8C87}" vid="{2AE343EC-F5A6-4C1E-97D0-E7A04ADA366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284</TotalTime>
  <Words>69</Words>
  <Application>Microsoft Office PowerPoint</Application>
  <PresentationFormat>寬螢幕</PresentationFormat>
  <Paragraphs>18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新細明體</vt:lpstr>
      <vt:lpstr>Calibri</vt:lpstr>
      <vt:lpstr>Century Schoolbook</vt:lpstr>
      <vt:lpstr>Wingdings</vt:lpstr>
      <vt:lpstr>Wingdings 2</vt:lpstr>
      <vt:lpstr>佈景主題3</vt:lpstr>
      <vt:lpstr>安裝音訊錄製應用程式</vt:lpstr>
      <vt:lpstr>點選左下方「開始」，打開選單</vt:lpstr>
      <vt:lpstr>點選「所有應用程式」</vt:lpstr>
      <vt:lpstr>點選「線上應用程式商店」圖示</vt:lpstr>
      <vt:lpstr>搜尋「talk and comment」</vt:lpstr>
      <vt:lpstr>點擊「加到chrome」</vt:lpstr>
      <vt:lpstr>點選「新增擴充功能」</vt:lpstr>
      <vt:lpstr>點選「允許」使用你的麥克風</vt:lpstr>
      <vt:lpstr>安裝完成，右上角出現應用程式圖示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安裝與切換中文輸入法</dc:title>
  <dc:creator>湘</dc:creator>
  <cp:lastModifiedBy>Justina</cp:lastModifiedBy>
  <cp:revision>50</cp:revision>
  <dcterms:created xsi:type="dcterms:W3CDTF">2015-07-15T01:40:19Z</dcterms:created>
  <dcterms:modified xsi:type="dcterms:W3CDTF">2017-08-16T07:37:18Z</dcterms:modified>
</cp:coreProperties>
</file>