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3" r:id="rId2"/>
    <p:sldId id="264" r:id="rId3"/>
    <p:sldId id="267" r:id="rId4"/>
    <p:sldId id="265" r:id="rId5"/>
    <p:sldId id="266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59A5DA3-819A-4322-AA4A-43CF72141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擷取部分螢幕畫面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13DAF3-3C9C-4D2E-B23E-E7ADD87E1E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76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32582"/>
          <a:stretch/>
        </p:blipFill>
        <p:spPr>
          <a:xfrm>
            <a:off x="1981200" y="1908879"/>
            <a:ext cx="7920000" cy="320146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同時按下</a:t>
            </a:r>
            <a:r>
              <a:rPr lang="en-US" altLang="zh-TW" sz="2800" cap="none" dirty="0"/>
              <a:t>Ctrl</a:t>
            </a:r>
            <a:r>
              <a:rPr lang="zh-TW" altLang="en-US" sz="2800" cap="none" dirty="0"/>
              <a:t>、             與        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77" y="274638"/>
            <a:ext cx="666846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64427" y="1969824"/>
            <a:ext cx="678565" cy="4288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46985" y="4489368"/>
            <a:ext cx="1143974" cy="5600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0" t="15408" r="49133" b="79015"/>
          <a:stretch/>
        </p:blipFill>
        <p:spPr>
          <a:xfrm>
            <a:off x="6836742" y="804862"/>
            <a:ext cx="1136422" cy="61762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2923403-D0DF-4E71-8FD0-C8EE7982E32A}"/>
              </a:ext>
            </a:extLst>
          </p:cNvPr>
          <p:cNvSpPr/>
          <p:nvPr/>
        </p:nvSpPr>
        <p:spPr>
          <a:xfrm>
            <a:off x="2046985" y="3924637"/>
            <a:ext cx="1143974" cy="5647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F3AC259-C9BC-4940-9199-CEFC6829E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9" y="804862"/>
            <a:ext cx="1258902" cy="6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79FB50-1A79-4E27-B6EC-A55D80D3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螢幕出現</a:t>
            </a:r>
            <a:r>
              <a:rPr lang="en-US" altLang="zh-TW" dirty="0"/>
              <a:t>+</a:t>
            </a:r>
            <a:r>
              <a:rPr lang="zh-TW" altLang="en-US" dirty="0"/>
              <a:t>，拉出要擷取的範圍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978F1FA-3425-41AA-A99D-9CC1C9F1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815AD81-C160-4DC4-9D8F-D698B379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7" y="1700920"/>
            <a:ext cx="7173511" cy="403313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F4408B9-53E9-4CEC-B768-CA03DA4507D2}"/>
              </a:ext>
            </a:extLst>
          </p:cNvPr>
          <p:cNvSpPr/>
          <p:nvPr/>
        </p:nvSpPr>
        <p:spPr>
          <a:xfrm>
            <a:off x="3773586" y="2314323"/>
            <a:ext cx="4199766" cy="284030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D28273D-3FF2-4BB7-A20B-991E25A716FB}"/>
              </a:ext>
            </a:extLst>
          </p:cNvPr>
          <p:cNvGrpSpPr/>
          <p:nvPr/>
        </p:nvGrpSpPr>
        <p:grpSpPr>
          <a:xfrm>
            <a:off x="7791282" y="4980649"/>
            <a:ext cx="364141" cy="347957"/>
            <a:chOff x="6570733" y="5000878"/>
            <a:chExt cx="364141" cy="347957"/>
          </a:xfrm>
        </p:grpSpPr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154A161E-543C-438B-9BA3-41635D5AEA4E}"/>
                </a:ext>
              </a:extLst>
            </p:cNvPr>
            <p:cNvCxnSpPr/>
            <p:nvPr/>
          </p:nvCxnSpPr>
          <p:spPr>
            <a:xfrm>
              <a:off x="6570733" y="5154627"/>
              <a:ext cx="364141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2EAEAAAE-D1DC-485D-A8F2-FFF9BEE64931}"/>
                </a:ext>
              </a:extLst>
            </p:cNvPr>
            <p:cNvCxnSpPr/>
            <p:nvPr/>
          </p:nvCxnSpPr>
          <p:spPr>
            <a:xfrm>
              <a:off x="6756850" y="5000878"/>
              <a:ext cx="0" cy="34795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C41F6265-1DF3-40B5-941F-7D9FB101E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006">
            <a:off x="8094345" y="5245710"/>
            <a:ext cx="1028934" cy="12956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B26D5A9-C54B-4167-99AC-A85BC5B1E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33" y="532017"/>
            <a:ext cx="93473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Screenshot 2016-12-02 at 3.42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點擊提示</a:t>
            </a:r>
          </a:p>
        </p:txBody>
      </p:sp>
      <p:sp>
        <p:nvSpPr>
          <p:cNvPr id="10" name="矩形 9"/>
          <p:cNvSpPr/>
          <p:nvPr/>
        </p:nvSpPr>
        <p:spPr>
          <a:xfrm>
            <a:off x="7385385" y="4757799"/>
            <a:ext cx="2050163" cy="5165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14169B9-57AC-49F3-8E0C-4D218418E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12" y="174356"/>
            <a:ext cx="859376" cy="14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2-02 at 3.43.34 PM.png"/>
          <p:cNvPicPr>
            <a:picLocks noChangeAspect="1"/>
          </p:cNvPicPr>
          <p:nvPr/>
        </p:nvPicPr>
        <p:blipFill>
          <a:blip r:embed="rId2"/>
          <a:srcRect l="2464" r="16812" b="19003"/>
          <a:stretch>
            <a:fillRect/>
          </a:stretch>
        </p:blipFill>
        <p:spPr>
          <a:xfrm>
            <a:off x="2120349" y="1547618"/>
            <a:ext cx="7381461" cy="41640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擷取的螢幕畫面存放在「下載」資料夾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52077" y="3502318"/>
            <a:ext cx="723646" cy="3606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88656AB-4B73-4D7E-9860-205EBFB2C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1" y="684199"/>
            <a:ext cx="1466879" cy="146687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D0DF659-106A-44E5-811A-0851281B0069}"/>
              </a:ext>
            </a:extLst>
          </p:cNvPr>
          <p:cNvSpPr/>
          <p:nvPr/>
        </p:nvSpPr>
        <p:spPr>
          <a:xfrm>
            <a:off x="3801503" y="2408544"/>
            <a:ext cx="5647297" cy="3606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763804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64</TotalTime>
  <Words>37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佈景主題3</vt:lpstr>
      <vt:lpstr>擷取部分螢幕畫面</vt:lpstr>
      <vt:lpstr>                 同時按下Ctrl、             與                          </vt:lpstr>
      <vt:lpstr>螢幕出現+，拉出要擷取的範圍</vt:lpstr>
      <vt:lpstr>點擊提示</vt:lpstr>
      <vt:lpstr>擷取的螢幕畫面存放在「下載」資料夾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26</cp:revision>
  <dcterms:created xsi:type="dcterms:W3CDTF">2015-07-15T01:40:19Z</dcterms:created>
  <dcterms:modified xsi:type="dcterms:W3CDTF">2017-08-16T07:19:46Z</dcterms:modified>
</cp:coreProperties>
</file>