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62" r:id="rId2"/>
    <p:sldId id="261" r:id="rId3"/>
    <p:sldId id="257" r:id="rId4"/>
    <p:sldId id="258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2AA6804-F9C8-42D7-ABB2-70F3EA479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擷取全螢幕畫面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EF8CA81-0F5F-4C9C-AAA8-089C3E6E01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81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32582"/>
          <a:stretch/>
        </p:blipFill>
        <p:spPr>
          <a:xfrm>
            <a:off x="1981200" y="1908879"/>
            <a:ext cx="7920000" cy="320146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同時按下</a:t>
            </a:r>
            <a:r>
              <a:rPr lang="en-US" altLang="zh-TW" sz="2800" cap="none" dirty="0"/>
              <a:t>Ctrl+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25" y="1259231"/>
            <a:ext cx="666846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64427" y="1969824"/>
            <a:ext cx="678565" cy="4288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71260" y="4441354"/>
            <a:ext cx="1096010" cy="620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0" t="15408" r="49133" b="79015"/>
          <a:stretch/>
        </p:blipFill>
        <p:spPr>
          <a:xfrm>
            <a:off x="6997148" y="993914"/>
            <a:ext cx="609600" cy="3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Screenshot 2016-12-02 at 3.42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點擊提示</a:t>
            </a:r>
          </a:p>
        </p:txBody>
      </p:sp>
      <p:sp>
        <p:nvSpPr>
          <p:cNvPr id="10" name="矩形 9"/>
          <p:cNvSpPr/>
          <p:nvPr/>
        </p:nvSpPr>
        <p:spPr>
          <a:xfrm>
            <a:off x="7385385" y="4757799"/>
            <a:ext cx="2050163" cy="51656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67" y="3574623"/>
            <a:ext cx="934738" cy="1440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77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2-02 at 3.43.34 PM.png"/>
          <p:cNvPicPr>
            <a:picLocks noChangeAspect="1"/>
          </p:cNvPicPr>
          <p:nvPr/>
        </p:nvPicPr>
        <p:blipFill>
          <a:blip r:embed="rId2"/>
          <a:srcRect l="2464" r="16812" b="19003"/>
          <a:stretch>
            <a:fillRect/>
          </a:stretch>
        </p:blipFill>
        <p:spPr>
          <a:xfrm>
            <a:off x="2128441" y="1547618"/>
            <a:ext cx="7381461" cy="41640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擷取的螢幕畫面存放在「下載」資料夾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08" y="1079787"/>
            <a:ext cx="661654" cy="113032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52077" y="3502318"/>
            <a:ext cx="723646" cy="3606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4B7FD4-D028-4811-942B-A5D2047117E7}"/>
              </a:ext>
            </a:extLst>
          </p:cNvPr>
          <p:cNvSpPr/>
          <p:nvPr/>
        </p:nvSpPr>
        <p:spPr>
          <a:xfrm>
            <a:off x="3752951" y="2408545"/>
            <a:ext cx="5695849" cy="3606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2284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68</TotalTime>
  <Words>25</Words>
  <Application>Microsoft Office PowerPoint</Application>
  <PresentationFormat>寬螢幕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Calibri</vt:lpstr>
      <vt:lpstr>Century Schoolbook</vt:lpstr>
      <vt:lpstr>Wingdings</vt:lpstr>
      <vt:lpstr>Wingdings 2</vt:lpstr>
      <vt:lpstr>佈景主題3</vt:lpstr>
      <vt:lpstr>擷取全螢幕畫面</vt:lpstr>
      <vt:lpstr>同時按下Ctrl+</vt:lpstr>
      <vt:lpstr>點擊提示</vt:lpstr>
      <vt:lpstr>擷取的螢幕畫面存放在「下載」資料夾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26</cp:revision>
  <dcterms:created xsi:type="dcterms:W3CDTF">2015-07-15T01:40:19Z</dcterms:created>
  <dcterms:modified xsi:type="dcterms:W3CDTF">2017-08-16T07:19:40Z</dcterms:modified>
</cp:coreProperties>
</file>