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2" r:id="rId3"/>
    <p:sldId id="264" r:id="rId4"/>
    <p:sldId id="265" r:id="rId5"/>
    <p:sldId id="266" r:id="rId6"/>
    <p:sldId id="257" r:id="rId7"/>
    <p:sldId id="267" r:id="rId8"/>
    <p:sldId id="263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14991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3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093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13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5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3980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853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20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2702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73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332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026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42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A61A92-FED1-4035-8687-E30D8D707B7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20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smtClean="0"/>
              <a:t>Chrome</a:t>
            </a:r>
            <a:br>
              <a:rPr lang="en-US" altLang="zh-TW" sz="4000" cap="none" dirty="0" smtClean="0"/>
            </a:br>
            <a:r>
              <a:rPr lang="zh-TW" altLang="zh-TW" sz="4000" dirty="0" smtClean="0"/>
              <a:t>應用程式</a:t>
            </a:r>
            <a:r>
              <a:rPr lang="zh-TW" altLang="zh-TW" sz="4000" dirty="0"/>
              <a:t>與擴充功能移除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500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點選「從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中移除」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57" b="62721"/>
          <a:stretch/>
        </p:blipFill>
        <p:spPr>
          <a:xfrm>
            <a:off x="2027583" y="2093499"/>
            <a:ext cx="4757530" cy="29290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92583" y="2728162"/>
            <a:ext cx="218521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台灣氣象資訊       </a:t>
            </a:r>
            <a:endParaRPr lang="en-US" altLang="zh-TW" u="sng" dirty="0" smtClean="0"/>
          </a:p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選項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中移除</a:t>
            </a:r>
            <a:r>
              <a:rPr lang="en-US" altLang="zh-TW" dirty="0" smtClean="0"/>
              <a:t>…</a:t>
            </a:r>
          </a:p>
          <a:p>
            <a:r>
              <a:rPr lang="zh-TW" altLang="en-US" u="sng" dirty="0" smtClean="0"/>
              <a:t>隱藏按鈕                </a:t>
            </a:r>
            <a:endParaRPr lang="en-US" altLang="zh-TW" u="sng" dirty="0" smtClean="0"/>
          </a:p>
          <a:p>
            <a:r>
              <a:rPr lang="zh-TW" altLang="en-US" dirty="0" smtClean="0"/>
              <a:t>管理擴充功</a:t>
            </a:r>
            <a:r>
              <a:rPr lang="zh-TW" altLang="en-US" dirty="0"/>
              <a:t>能</a:t>
            </a:r>
          </a:p>
        </p:txBody>
      </p:sp>
      <p:sp>
        <p:nvSpPr>
          <p:cNvPr id="7" name="矩形 6"/>
          <p:cNvSpPr/>
          <p:nvPr/>
        </p:nvSpPr>
        <p:spPr>
          <a:xfrm>
            <a:off x="4227444" y="3286538"/>
            <a:ext cx="2332382" cy="3578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996" y="206818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32" t="7556" r="37952" b="66264"/>
          <a:stretch/>
        </p:blipFill>
        <p:spPr>
          <a:xfrm>
            <a:off x="2358887" y="2372139"/>
            <a:ext cx="3518452" cy="2146852"/>
          </a:xfr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3910048" y="3831164"/>
            <a:ext cx="882715" cy="501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561" y="1544931"/>
            <a:ext cx="848168" cy="14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0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應用程式移除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437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26" y="4031814"/>
            <a:ext cx="666844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64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6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尋找要移除的應用程式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17" y="1708954"/>
            <a:ext cx="7401900" cy="4161621"/>
          </a:xfrm>
        </p:spPr>
      </p:pic>
      <p:sp>
        <p:nvSpPr>
          <p:cNvPr id="5" name="矩形 4"/>
          <p:cNvSpPr/>
          <p:nvPr/>
        </p:nvSpPr>
        <p:spPr>
          <a:xfrm>
            <a:off x="3706754" y="2578250"/>
            <a:ext cx="745976" cy="673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540" y="1921474"/>
            <a:ext cx="842927" cy="1440000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0C1F1AF7-E702-4C82-841D-72052FCDFC2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0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滑鼠右鍵點選應用程式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08" y="1671950"/>
            <a:ext cx="7467600" cy="4197827"/>
          </a:xfrm>
        </p:spPr>
      </p:pic>
      <p:sp>
        <p:nvSpPr>
          <p:cNvPr id="7" name="矩形 6"/>
          <p:cNvSpPr/>
          <p:nvPr/>
        </p:nvSpPr>
        <p:spPr>
          <a:xfrm>
            <a:off x="3537247" y="2588322"/>
            <a:ext cx="637188" cy="647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74" t="32583" r="29514" b="49316"/>
          <a:stretch/>
        </p:blipFill>
        <p:spPr>
          <a:xfrm rot="20325091">
            <a:off x="4311540" y="2292238"/>
            <a:ext cx="830687" cy="8210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572" y="150709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9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在選單中，點選「移除」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9"/>
            <a:ext cx="7639878" cy="4294672"/>
          </a:xfrm>
        </p:spPr>
      </p:pic>
      <p:sp>
        <p:nvSpPr>
          <p:cNvPr id="5" name="文字方塊 4"/>
          <p:cNvSpPr txBox="1"/>
          <p:nvPr/>
        </p:nvSpPr>
        <p:spPr>
          <a:xfrm>
            <a:off x="4223968" y="2795312"/>
            <a:ext cx="19543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dirty="0"/>
              <a:t>     固定至檔案櫃</a:t>
            </a:r>
            <a:endParaRPr lang="en-US" altLang="zh-TW" dirty="0"/>
          </a:p>
          <a:p>
            <a:r>
              <a:rPr lang="zh-TW" altLang="en-US" dirty="0"/>
              <a:t>     移除</a:t>
            </a:r>
            <a:endParaRPr lang="en-US" altLang="zh-TW" dirty="0"/>
          </a:p>
          <a:p>
            <a:r>
              <a:rPr lang="zh-TW" altLang="en-US" dirty="0"/>
              <a:t>     應用程式資訊</a:t>
            </a:r>
          </a:p>
        </p:txBody>
      </p:sp>
      <p:sp>
        <p:nvSpPr>
          <p:cNvPr id="8" name="矩形 7"/>
          <p:cNvSpPr/>
          <p:nvPr/>
        </p:nvSpPr>
        <p:spPr>
          <a:xfrm>
            <a:off x="4244976" y="3115852"/>
            <a:ext cx="1959866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798" y="156521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擴充功能移除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333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在要移除的擴充功能圖示上，按滑鼠右鍵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70452" y="1618942"/>
            <a:ext cx="7467600" cy="4197827"/>
          </a:xfrm>
        </p:spPr>
      </p:pic>
      <p:sp>
        <p:nvSpPr>
          <p:cNvPr id="5" name="矩形 4"/>
          <p:cNvSpPr/>
          <p:nvPr/>
        </p:nvSpPr>
        <p:spPr>
          <a:xfrm>
            <a:off x="6143223" y="2678806"/>
            <a:ext cx="1545464" cy="37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40486" y="1752469"/>
            <a:ext cx="262393" cy="2618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5" t="32373" r="29859" b="49824"/>
          <a:stretch/>
        </p:blipFill>
        <p:spPr>
          <a:xfrm rot="20509278">
            <a:off x="6822723" y="2003877"/>
            <a:ext cx="850005" cy="9787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150" y="1416167"/>
            <a:ext cx="6668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42</TotalTime>
  <Words>87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佈景主題3</vt:lpstr>
      <vt:lpstr>Chrome 應用程式與擴充功能移除</vt:lpstr>
      <vt:lpstr>應用程式移除</vt:lpstr>
      <vt:lpstr>點選左下方「開始」，打開選單</vt:lpstr>
      <vt:lpstr>點選「所有應用程式」</vt:lpstr>
      <vt:lpstr>尋找要移除的應用程式</vt:lpstr>
      <vt:lpstr>滑鼠右鍵點選應用程式</vt:lpstr>
      <vt:lpstr>在選單中，點選「移除」</vt:lpstr>
      <vt:lpstr>擴充功能移除</vt:lpstr>
      <vt:lpstr>在要移除的擴充功能圖示上，按滑鼠右鍵</vt:lpstr>
      <vt:lpstr>點選「從chrome中移除」</vt:lpstr>
      <vt:lpstr>點選「移除」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Chrome應用程式與擴充功能移除</dc:title>
  <dc:creator>湘</dc:creator>
  <cp:lastModifiedBy>User</cp:lastModifiedBy>
  <cp:revision>11</cp:revision>
  <dcterms:created xsi:type="dcterms:W3CDTF">2015-07-15T04:10:44Z</dcterms:created>
  <dcterms:modified xsi:type="dcterms:W3CDTF">2016-10-14T07:41:54Z</dcterms:modified>
</cp:coreProperties>
</file>