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92C7-C56D-4757-AA43-CDF074282928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C944-E58B-4A28-8FF2-1B7BE6C204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221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9667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539-1E3F-43CF-BACF-72FE96B2CCEC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744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8DE8-1F2B-4C9C-B1E8-4096E1BD5468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832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26253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472D-F4C1-40B8-A644-B05E235BA94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96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95E1F6-C55C-4E3D-8604-03067CD496E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762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D9AE-A026-4BD0-B179-546D8A717431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012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BEC2-FD13-4303-B5BF-45C4784D90C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40341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C15CF-69F9-44F3-907B-F086621D469C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30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36C6-AEF0-4326-A645-EF95098EAFA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17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58DD7A-2D3F-4C40-B4E3-58E5CE894671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871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C38202-88C1-4D9D-8640-1D0F7B55E19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981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31EB70-CF48-4BC0-B823-1339603C0307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79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/>
              <a:t>Chrome</a:t>
            </a:r>
            <a:r>
              <a:rPr lang="en-US" altLang="zh-TW" sz="4000" dirty="0" smtClean="0"/>
              <a:t> </a:t>
            </a:r>
            <a:br>
              <a:rPr lang="en-US" altLang="zh-TW" sz="4000" dirty="0" smtClean="0"/>
            </a:br>
            <a:r>
              <a:rPr lang="zh-TW" altLang="en-US" sz="4000" dirty="0" smtClean="0"/>
              <a:t>線上應用程式商店介紹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627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Chrome</a:t>
            </a:r>
            <a:r>
              <a:rPr lang="zh-TW" altLang="en-US" dirty="0" smtClean="0"/>
              <a:t>線上應用程式商店</a:t>
            </a:r>
            <a:endParaRPr lang="zh-TW" altLang="en-US" dirty="0"/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在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作業系統上，若要安裝應用程式主要是透過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線上應用程式商店進行安裝。</a:t>
            </a:r>
            <a:endParaRPr lang="en-US" altLang="zh-TW" dirty="0" smtClean="0"/>
          </a:p>
          <a:p>
            <a:r>
              <a:rPr lang="zh-TW" altLang="en-US" dirty="0" smtClean="0"/>
              <a:t>它的好處：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安裝非常便利，不需要重啟電腦或瀏覽器。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透過帳號管理，當你登入不同電腦時，將你所使用的應用程式同步化，不用每一台都安裝。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92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576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3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點選「線上應用程式商店」圖示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2901696" y="2560319"/>
            <a:ext cx="633984" cy="536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79" y="160077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Chrome</a:t>
            </a:r>
            <a:r>
              <a:rPr lang="zh-TW" altLang="en-US" dirty="0" smtClean="0"/>
              <a:t>線上應用程式商店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97" y="11693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41</TotalTime>
  <Words>97</Words>
  <Application>Microsoft Office PowerPoint</Application>
  <PresentationFormat>如螢幕大小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佈景主題3</vt:lpstr>
      <vt:lpstr>Chrome  線上應用程式商店介紹</vt:lpstr>
      <vt:lpstr>Chrome線上應用程式商店</vt:lpstr>
      <vt:lpstr>點選左下方「開始」，打開選單</vt:lpstr>
      <vt:lpstr>點選「所有應用程式」</vt:lpstr>
      <vt:lpstr>點選「線上應用程式商店」圖示</vt:lpstr>
      <vt:lpstr>Chrome線上應用程式商店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線上應用程式商店介紹</dc:title>
  <dc:creator>Justina</dc:creator>
  <cp:lastModifiedBy>User</cp:lastModifiedBy>
  <cp:revision>16</cp:revision>
  <dcterms:created xsi:type="dcterms:W3CDTF">2015-07-10T09:46:19Z</dcterms:created>
  <dcterms:modified xsi:type="dcterms:W3CDTF">2016-10-14T07:22:36Z</dcterms:modified>
</cp:coreProperties>
</file>