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1" r:id="rId3"/>
    <p:sldId id="257" r:id="rId4"/>
    <p:sldId id="263" r:id="rId5"/>
    <p:sldId id="262" r:id="rId6"/>
    <p:sldId id="259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2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7D6FB-1CB2-4F6E-91F2-4477B372088B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9A705-E925-4165-AB5F-1A01D00EF0F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8575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672842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A6C9-6B3B-43D4-A505-CD3668D60515}" type="datetime1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4902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FCD4-89B5-4839-B268-72B4901BC92A}" type="datetime1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50058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990872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41770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7A05-56C7-49D8-AC44-D0070DCA45E4}" type="datetime1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41125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28DEEA-F1C2-4D4E-886B-31D2F03CEC6F}" type="datetime1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5112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5193-B9E9-4B22-BC16-F17ED2327D66}" type="datetime1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3600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F0BF-A5CA-46BE-9D3C-016335A615D0}" type="datetime1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407995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1D597B-776A-4CF8-910D-D74637BAB747}" type="datetime1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5981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CEAC-662B-4ADB-9C12-BC1C0E2280F8}" type="datetime1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9549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91D5D8-1673-4E3F-9D3F-6D15DBE84AEB}" type="datetime1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60060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8A5F5E-9B58-4284-964A-F7D243E530E6}" type="datetime1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3036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4BEF8D-7F5E-49ED-8260-94EF598CA1D7}" type="datetime1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8099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雲端硬碟：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刪除與取回檔案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刪除檔案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9654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點選要刪除的檔案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21536"/>
            <a:ext cx="7465172" cy="406869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622907" y="3421958"/>
            <a:ext cx="6299465" cy="30707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2839" y="1700009"/>
            <a:ext cx="666847" cy="1440000"/>
          </a:xfrm>
          <a:prstGeom prst="rect">
            <a:avLst/>
          </a:prstGeom>
        </p:spPr>
      </p:pic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249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點選「垃圾桶」按鈕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21536"/>
            <a:ext cx="7465172" cy="406869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622907" y="3421958"/>
            <a:ext cx="6299465" cy="30707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6441" y="1815736"/>
            <a:ext cx="934736" cy="144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073057" y="1943860"/>
            <a:ext cx="375634" cy="3627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2810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回收檔案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226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點選「垃圾桶」，選擇要回收的檔案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10892"/>
            <a:ext cx="7467600" cy="408504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0209" y="3896139"/>
            <a:ext cx="868018" cy="2915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682496" y="3244937"/>
            <a:ext cx="6242304" cy="30909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6004" y="2230096"/>
            <a:ext cx="666847" cy="1440000"/>
          </a:xfrm>
          <a:prstGeom prst="rect">
            <a:avLst/>
          </a:prstGeom>
        </p:spPr>
      </p:pic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8774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點選「復原」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23084"/>
            <a:ext cx="7467600" cy="408504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779008" y="2063043"/>
            <a:ext cx="458413" cy="30909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1484" y="2173545"/>
            <a:ext cx="934736" cy="14400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7719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8BCAE2EF-3DD0-4FF4-B447-9F23AC7C8C87}" vid="{2AE343EC-F5A6-4C1E-97D0-E7A04ADA366C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34</TotalTime>
  <Words>35</Words>
  <Application>Microsoft Office PowerPoint</Application>
  <PresentationFormat>如螢幕大小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佈景主題3</vt:lpstr>
      <vt:lpstr>雲端硬碟： 刪除與取回檔案</vt:lpstr>
      <vt:lpstr>刪除檔案</vt:lpstr>
      <vt:lpstr>點選要刪除的檔案</vt:lpstr>
      <vt:lpstr>點選「垃圾桶」按鈕</vt:lpstr>
      <vt:lpstr>回收檔案</vt:lpstr>
      <vt:lpstr>點選「垃圾桶」，選擇要回收的檔案</vt:lpstr>
      <vt:lpstr>點選「復原」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User</cp:lastModifiedBy>
  <cp:revision>13</cp:revision>
  <dcterms:created xsi:type="dcterms:W3CDTF">2015-08-07T10:44:04Z</dcterms:created>
  <dcterms:modified xsi:type="dcterms:W3CDTF">2016-10-14T07:13:58Z</dcterms:modified>
</cp:coreProperties>
</file>