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3" r:id="rId3"/>
    <p:sldId id="264" r:id="rId4"/>
    <p:sldId id="265" r:id="rId5"/>
    <p:sldId id="266" r:id="rId6"/>
    <p:sldId id="258" r:id="rId7"/>
    <p:sldId id="269" r:id="rId8"/>
    <p:sldId id="267" r:id="rId9"/>
    <p:sldId id="260" r:id="rId10"/>
    <p:sldId id="271" r:id="rId11"/>
    <p:sldId id="268" r:id="rId12"/>
    <p:sldId id="270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2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B085F-F72D-456E-975E-E10D401D7B03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C3DD1-0061-455A-A2DE-AB93EA052E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5959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158161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7C35-919A-46F8-893E-A17A2ED6A21B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2012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B14E-C3F1-4250-93E5-FEB5AF655704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9923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86932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5076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595B-D8A6-4067-9ADD-2D39595F429C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5533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4E84F2-E305-4013-9E4A-A4BB375F567E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95270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5918-9FB7-445C-A5D6-8A5037FF15EF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1035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7EC7-17DA-40A1-8ADE-CA61D2181964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78633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0EA2BF-9131-4D5A-8C39-CB1361BD2A2B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7768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4BA90-D993-4064-99D0-3D6A9126655D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6237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270C1E-73FE-40AE-8C1A-7C58A27B30AF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14773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AEE7E2-BA8C-4F41-A7C5-6105800C1426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0844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A33A98-B7A4-4496-9364-A2E75854DF76}" type="datetime1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6453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本地端：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新增與刪除資料夾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6476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點選資料夾，按下滑鼠右鍵，點選「刪除」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41968"/>
            <a:ext cx="7671816" cy="43132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17540" y="3498044"/>
            <a:ext cx="1146048" cy="2072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55" y="1560575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9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同時按下</a:t>
            </a:r>
            <a:r>
              <a:rPr lang="en-US" altLang="zh-TW" cap="none" dirty="0" smtClean="0"/>
              <a:t>alt</a:t>
            </a:r>
            <a:r>
              <a:rPr lang="zh-TW" altLang="en-US" dirty="0" smtClean="0"/>
              <a:t>與    ，帶出刪除畫面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92224"/>
            <a:ext cx="7513939" cy="42245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5725" y="1033971"/>
            <a:ext cx="590550" cy="2857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804159" y="3584448"/>
            <a:ext cx="2840737" cy="6583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4128" y="2063978"/>
            <a:ext cx="890031" cy="15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6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點選「刪除」即可刪除選擇的資料夾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92224"/>
            <a:ext cx="7513939" cy="422452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465982" y="3856382"/>
            <a:ext cx="547050" cy="2899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7" name="圖片 6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54" y="221622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870" y="4151084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876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600" y="1837916"/>
            <a:ext cx="93473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16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點選「檔案」圖示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3547872" y="3755135"/>
            <a:ext cx="633984" cy="5360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479" y="1600773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5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新增資料夾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008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點選「更多功能」後，選擇「新資料夾」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43456"/>
            <a:ext cx="7465539" cy="41973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60765" y="1930535"/>
            <a:ext cx="261974" cy="25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sp>
        <p:nvSpPr>
          <p:cNvPr id="8" name="矩形 7"/>
          <p:cNvSpPr/>
          <p:nvPr/>
        </p:nvSpPr>
        <p:spPr>
          <a:xfrm>
            <a:off x="6754368" y="2321274"/>
            <a:ext cx="1168371" cy="2957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413" y="1619213"/>
            <a:ext cx="666846" cy="1440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761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輸入新資料夾名稱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65376"/>
            <a:ext cx="7461557" cy="41950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02742" y="2512613"/>
            <a:ext cx="3013098" cy="2487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49" y="1782050"/>
            <a:ext cx="934737" cy="144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66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刪除資料夾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700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點選要刪除的檔案夾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851955"/>
            <a:ext cx="7467600" cy="4198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38916" y="2474976"/>
            <a:ext cx="6256916" cy="2804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355" y="1252629"/>
            <a:ext cx="666846" cy="1440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190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73</TotalTime>
  <Words>86</Words>
  <Application>Microsoft Office PowerPoint</Application>
  <PresentationFormat>如螢幕大小 (4:3)</PresentationFormat>
  <Paragraphs>217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佈景主題3</vt:lpstr>
      <vt:lpstr>本地端： 新增與刪除資料夾</vt:lpstr>
      <vt:lpstr>點選左下方「開始」，打開選單</vt:lpstr>
      <vt:lpstr>點選「所有應用程式」</vt:lpstr>
      <vt:lpstr>點選「檔案」圖示</vt:lpstr>
      <vt:lpstr>新增資料夾</vt:lpstr>
      <vt:lpstr>點選「更多功能」後，選擇「新資料夾」</vt:lpstr>
      <vt:lpstr>輸入新資料夾名稱</vt:lpstr>
      <vt:lpstr>刪除資料夾</vt:lpstr>
      <vt:lpstr>點選要刪除的檔案夾</vt:lpstr>
      <vt:lpstr>點選資料夾，按下滑鼠右鍵，點選「刪除」</vt:lpstr>
      <vt:lpstr>同時按下alt與    ，帶出刪除畫面</vt:lpstr>
      <vt:lpstr>點選「刪除」即可刪除選擇的資料夾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User</cp:lastModifiedBy>
  <cp:revision>16</cp:revision>
  <dcterms:created xsi:type="dcterms:W3CDTF">2015-08-07T10:44:04Z</dcterms:created>
  <dcterms:modified xsi:type="dcterms:W3CDTF">2016-10-14T07:11:44Z</dcterms:modified>
</cp:coreProperties>
</file>