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65" r:id="rId5"/>
    <p:sldId id="266" r:id="rId6"/>
    <p:sldId id="258" r:id="rId7"/>
    <p:sldId id="259" r:id="rId8"/>
    <p:sldId id="267" r:id="rId9"/>
    <p:sldId id="260" r:id="rId10"/>
    <p:sldId id="268" r:id="rId11"/>
    <p:sldId id="261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158161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B1CB-AF93-43E7-A5B5-C6E532661C8D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012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B1CB-AF93-43E7-A5B5-C6E532661C8D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9923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86932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5076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15533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C5B1CB-AF93-43E7-A5B5-C6E532661C8D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5270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B1CB-AF93-43E7-A5B5-C6E532661C8D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1035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B1CB-AF93-43E7-A5B5-C6E532661C8D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7863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C5B1CB-AF93-43E7-A5B5-C6E532661C8D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7768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B1CB-AF93-43E7-A5B5-C6E532661C8D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623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C5B1CB-AF93-43E7-A5B5-C6E532661C8D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14773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C5B1CB-AF93-43E7-A5B5-C6E532661C8D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0844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C5B1CB-AF93-43E7-A5B5-C6E532661C8D}" type="datetimeFigureOut">
              <a:rPr lang="zh-TW" altLang="en-US" smtClean="0"/>
              <a:pPr/>
              <a:t>2016/10/14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6453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雲端硬碟：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新增與刪除資料夾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647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點選「垃圾桶」圖示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6132040" y="2340864"/>
            <a:ext cx="366296" cy="3063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9649" y="2294420"/>
            <a:ext cx="934734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6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到「垃圾桶」，即可看到被刪除的資料夾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63942"/>
            <a:ext cx="7467600" cy="4197350"/>
          </a:xfrm>
        </p:spPr>
      </p:pic>
      <p:sp>
        <p:nvSpPr>
          <p:cNvPr id="5" name="矩形 4"/>
          <p:cNvSpPr/>
          <p:nvPr/>
        </p:nvSpPr>
        <p:spPr>
          <a:xfrm>
            <a:off x="457200" y="3901440"/>
            <a:ext cx="1018032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sp>
        <p:nvSpPr>
          <p:cNvPr id="6" name="矩形 5"/>
          <p:cNvSpPr/>
          <p:nvPr/>
        </p:nvSpPr>
        <p:spPr>
          <a:xfrm>
            <a:off x="1572768" y="2798064"/>
            <a:ext cx="6352032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602" y="3141203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6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644" y="3925797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76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6"/>
            <a:ext cx="93473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16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cap="none" dirty="0" smtClean="0"/>
              <a:t>Google</a:t>
            </a:r>
            <a:r>
              <a:rPr lang="zh-TW" altLang="en-US" dirty="0" smtClean="0"/>
              <a:t>雲端硬碟」圖示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3560064" y="3157729"/>
            <a:ext cx="643128" cy="5789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479" y="1600773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65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新增資料夾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08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8" y="1668913"/>
            <a:ext cx="7467600" cy="419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點擊「新增」後，選擇「資料夾上傳」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46657" y="2749729"/>
            <a:ext cx="744082" cy="25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sp>
        <p:nvSpPr>
          <p:cNvPr id="8" name="矩形 7"/>
          <p:cNvSpPr/>
          <p:nvPr/>
        </p:nvSpPr>
        <p:spPr>
          <a:xfrm>
            <a:off x="606995" y="3437086"/>
            <a:ext cx="1367487" cy="247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6270" y="1572768"/>
            <a:ext cx="6668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1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312" y="1779587"/>
            <a:ext cx="7466888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輸入新資料夾名稱後，點選「建立」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97174" y="4086505"/>
            <a:ext cx="523205" cy="2221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8350" y="228578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08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刪除資料夾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00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556" y="1671638"/>
            <a:ext cx="7466888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點選要刪除的檔案夾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75776" y="2840736"/>
            <a:ext cx="6322520" cy="4200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  <a:p>
            <a:pPr algn="ctr"/>
            <a:endParaRPr lang="en-US" altLang="zh-TW" sz="135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85" y="1597833"/>
            <a:ext cx="6668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0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8BCAE2EF-3DD0-4FF4-B447-9F23AC7C8C87}" vid="{2AE343EC-F5A6-4C1E-97D0-E7A04ADA36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54</TotalTime>
  <Words>75</Words>
  <Application>Microsoft Office PowerPoint</Application>
  <PresentationFormat>如螢幕大小 (4:3)</PresentationFormat>
  <Paragraphs>210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佈景主題3</vt:lpstr>
      <vt:lpstr>雲端硬碟： 新增與刪除資料夾</vt:lpstr>
      <vt:lpstr>點選左下方「開始」，打開選單</vt:lpstr>
      <vt:lpstr>點選「所有應用程式」</vt:lpstr>
      <vt:lpstr>點選「Google雲端硬碟」圖示</vt:lpstr>
      <vt:lpstr>新增資料夾</vt:lpstr>
      <vt:lpstr>點擊「新增」後，選擇「資料夾上傳」</vt:lpstr>
      <vt:lpstr>輸入新資料夾名稱後，點選「建立」</vt:lpstr>
      <vt:lpstr>刪除資料夾</vt:lpstr>
      <vt:lpstr>點選要刪除的檔案夾</vt:lpstr>
      <vt:lpstr>點選「垃圾桶」圖示</vt:lpstr>
      <vt:lpstr>到「垃圾桶」，即可看到被刪除的資料夾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User</cp:lastModifiedBy>
  <cp:revision>13</cp:revision>
  <dcterms:created xsi:type="dcterms:W3CDTF">2015-08-07T10:44:04Z</dcterms:created>
  <dcterms:modified xsi:type="dcterms:W3CDTF">2016-10-14T07:02:43Z</dcterms:modified>
</cp:coreProperties>
</file>