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1" r:id="rId3"/>
    <p:sldId id="263" r:id="rId4"/>
    <p:sldId id="259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4B9E-1F16-4E93-9992-84576E5CA282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9E61-E434-4D75-B3D4-DA08712178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984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49961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FD10-1CEB-4273-8507-A51AFE755892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67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082-C708-4A74-8487-4E0CC32C2DF0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842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47922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560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562A-2EB8-4ECD-AF4B-2EAD9F7E078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8409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DBB285-54FF-4004-AC11-1C6FF249D5CA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370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60C-A57C-496A-AE23-18FA608DC08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6356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382-2749-494A-925E-99FA0227CF1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5128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114705-FF15-4675-AE48-2A7969567D6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4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C08F-3148-4F7D-AF93-8401A4B3D289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600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C7A3E5-D790-4391-B8DE-EE2A3F32A50A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84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8E74C-D124-4C95-9CD7-60497CD1884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14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08DDE5-7644-45AD-B2CA-2EBC9922ACA8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70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更換</a:t>
            </a:r>
            <a:r>
              <a:rPr lang="zh-TW" altLang="zh-TW" sz="4000" dirty="0" smtClean="0"/>
              <a:t>桌面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04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750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在桌面上按滑鼠右鍵，打開選單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42" t="32369" r="29770" b="49104"/>
          <a:stretch/>
        </p:blipFill>
        <p:spPr>
          <a:xfrm rot="19643487">
            <a:off x="3905733" y="2544677"/>
            <a:ext cx="753415" cy="840347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 flipV="1">
            <a:off x="4361423" y="3291927"/>
            <a:ext cx="202842" cy="2298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4296" y="1833924"/>
            <a:ext cx="666845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36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749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在選單中點選「設定桌布」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61423" y="2790096"/>
            <a:ext cx="2057401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　</a:t>
            </a:r>
            <a:r>
              <a:rPr lang="zh-TW" altLang="en-US" sz="1500" dirty="0"/>
              <a:t>自動隱藏檔案櫃　</a:t>
            </a:r>
            <a:endParaRPr lang="en-US" altLang="zh-TW" sz="1500" dirty="0"/>
          </a:p>
          <a:p>
            <a:r>
              <a:rPr lang="zh-TW" altLang="en-US" sz="1500" dirty="0"/>
              <a:t>　檔案櫃位置　　</a:t>
            </a:r>
            <a:r>
              <a:rPr lang="en-US" altLang="zh-TW" sz="1500" dirty="0"/>
              <a:t>&gt;</a:t>
            </a:r>
          </a:p>
          <a:p>
            <a:r>
              <a:rPr lang="zh-TW" altLang="en-US" sz="1500" dirty="0"/>
              <a:t>　設定桌布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4361423" y="3291927"/>
            <a:ext cx="202842" cy="2298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447" y="1974041"/>
            <a:ext cx="934737" cy="144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61423" y="3291927"/>
            <a:ext cx="2052551" cy="2836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51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98912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1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753" cy="432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01476" y="2970144"/>
            <a:ext cx="698500" cy="406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8000" y="27261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選擇喜歡的桌布圖示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399" y="1928920"/>
            <a:ext cx="842927" cy="144000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73364" y="2408316"/>
            <a:ext cx="304800" cy="257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xmlns="" val="2422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桌面變換成選擇的圖片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84000"/>
            <a:ext cx="7683594" cy="43200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3" y="11958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8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67</TotalTime>
  <Words>35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佈景主題3</vt:lpstr>
      <vt:lpstr>更換桌面</vt:lpstr>
      <vt:lpstr>在桌面上按滑鼠右鍵，打開選單</vt:lpstr>
      <vt:lpstr>在選單中點選「設定桌布」</vt:lpstr>
      <vt:lpstr>選擇喜歡的桌布圖示</vt:lpstr>
      <vt:lpstr>桌面變換成選擇的圖片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個別化的桌面</dc:title>
  <dc:creator>湘</dc:creator>
  <cp:lastModifiedBy>User</cp:lastModifiedBy>
  <cp:revision>16</cp:revision>
  <dcterms:created xsi:type="dcterms:W3CDTF">2015-07-14T05:38:15Z</dcterms:created>
  <dcterms:modified xsi:type="dcterms:W3CDTF">2016-10-14T06:23:07Z</dcterms:modified>
</cp:coreProperties>
</file>