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60ED8-59FB-4764-BE4F-DD8208E7A18D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7A7FC-5F39-4F4D-8FAE-DB239D7BA2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6400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765031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B6FF-F334-4F04-858E-2D214AE388B0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547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CE80-FA6D-4C41-A4B4-201EBB7BEB1F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96262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4099270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98647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9C8B-F1CE-496D-A4A4-CFA7175C9AC8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9604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5B90320-EEF2-41A2-A6A2-B945DA8F40B5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92F2E8C-4B44-4B15-B896-73FD6660B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47276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A30-7359-47B8-943C-7F556007345B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0948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2C22-744D-4A96-91C2-0076F5EC476E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71323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121DCD-90FA-4472-A86F-2F65187490EE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2F2E8C-4B44-4B15-B896-73FD6660B1B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1304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8B9E-59DF-460A-AB01-567ACD9ED75C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2603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DE9FFA-D9BF-458A-B5AE-9500A43393A4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2F2E8C-4B44-4B15-B896-73FD6660B1B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38757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76814E-0912-4F1A-B592-46B8B15DF6AF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2F2E8C-4B44-4B15-B896-73FD6660B1B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6053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F4ACDE-BEE4-464D-9118-A71B0F7E0675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2F2E8C-4B44-4B15-B896-73FD6660B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400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改變大頭貼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4533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點擊工作列右下方，打開選單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84000"/>
            <a:ext cx="7683595" cy="4320000"/>
          </a:xfrm>
        </p:spPr>
      </p:pic>
      <p:sp>
        <p:nvSpPr>
          <p:cNvPr id="5" name="矩形 4"/>
          <p:cNvSpPr/>
          <p:nvPr/>
        </p:nvSpPr>
        <p:spPr>
          <a:xfrm>
            <a:off x="6673214" y="5631644"/>
            <a:ext cx="1264837" cy="252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6853707" y="3957782"/>
            <a:ext cx="804125" cy="187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1105" y="4065548"/>
            <a:ext cx="666847" cy="144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659963" y="3088232"/>
            <a:ext cx="804125" cy="187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003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點選「設定」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84000"/>
            <a:ext cx="7683593" cy="4320000"/>
          </a:xfrm>
        </p:spPr>
      </p:pic>
      <p:sp>
        <p:nvSpPr>
          <p:cNvPr id="6" name="矩形 5"/>
          <p:cNvSpPr/>
          <p:nvPr/>
        </p:nvSpPr>
        <p:spPr>
          <a:xfrm>
            <a:off x="6149009" y="4827345"/>
            <a:ext cx="784210" cy="234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6853707" y="3957782"/>
            <a:ext cx="804125" cy="187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1135" y="3295172"/>
            <a:ext cx="934737" cy="144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659963" y="3088232"/>
            <a:ext cx="804125" cy="187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750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在「人員」選項，點擊大頭貼圖示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84000"/>
            <a:ext cx="7687250" cy="432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75581" y="4571468"/>
            <a:ext cx="475488" cy="4023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156" y="3111524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0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800" dirty="0" smtClean="0"/>
              <a:t>選取喜歡的圖片、拍照或開啟資料夾選擇檔案</a:t>
            </a: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84000"/>
            <a:ext cx="7683595" cy="4320000"/>
          </a:xfrm>
        </p:spPr>
      </p:pic>
      <p:sp>
        <p:nvSpPr>
          <p:cNvPr id="5" name="矩形 4"/>
          <p:cNvSpPr/>
          <p:nvPr/>
        </p:nvSpPr>
        <p:spPr>
          <a:xfrm>
            <a:off x="6124175" y="4712410"/>
            <a:ext cx="463640" cy="2607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矩形 5"/>
          <p:cNvSpPr/>
          <p:nvPr/>
        </p:nvSpPr>
        <p:spPr>
          <a:xfrm>
            <a:off x="4629336" y="3996856"/>
            <a:ext cx="496604" cy="496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608" y="203606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72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大頭貼變換成選擇的圖片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468000" y="1584000"/>
            <a:ext cx="7685808" cy="4320000"/>
          </a:xfrm>
        </p:spPr>
      </p:pic>
      <p:sp>
        <p:nvSpPr>
          <p:cNvPr id="5" name="矩形 4"/>
          <p:cNvSpPr/>
          <p:nvPr/>
        </p:nvSpPr>
        <p:spPr>
          <a:xfrm>
            <a:off x="7845285" y="5589236"/>
            <a:ext cx="361519" cy="3742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E8C-4B44-4B15-B896-73FD6660B1BE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6" name="圖片 5" descr="number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01" y="91751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6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36</TotalTime>
  <Words>49</Words>
  <Application>Microsoft Office PowerPoint</Application>
  <PresentationFormat>如螢幕大小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佈景主題3</vt:lpstr>
      <vt:lpstr>改變大頭貼</vt:lpstr>
      <vt:lpstr>點擊工作列右下方，打開選單</vt:lpstr>
      <vt:lpstr>點選「設定」</vt:lpstr>
      <vt:lpstr>在「人員」選項，點擊大頭貼圖示</vt:lpstr>
      <vt:lpstr>選取喜歡的圖片、拍照或開啟資料夾選擇檔案</vt:lpstr>
      <vt:lpstr>大頭貼變換成選擇的圖片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改變登入大頭貼</dc:title>
  <dc:creator>湘</dc:creator>
  <cp:lastModifiedBy>User</cp:lastModifiedBy>
  <cp:revision>11</cp:revision>
  <dcterms:created xsi:type="dcterms:W3CDTF">2015-07-19T01:45:44Z</dcterms:created>
  <dcterms:modified xsi:type="dcterms:W3CDTF">2016-10-14T06:28:51Z</dcterms:modified>
</cp:coreProperties>
</file>