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61" r:id="rId3"/>
    <p:sldId id="257" r:id="rId4"/>
    <p:sldId id="258" r:id="rId5"/>
    <p:sldId id="259" r:id="rId6"/>
    <p:sldId id="262" r:id="rId7"/>
    <p:sldId id="263" r:id="rId8"/>
    <p:sldId id="264" r:id="rId9"/>
    <p:sldId id="266" r:id="rId10"/>
    <p:sldId id="267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7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" y="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0DEC5-85CA-40A4-86E1-506B6FE0812F}" type="datetimeFigureOut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0F6C6-9254-4903-B166-2D7AB90FD85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8529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74598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64152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41437209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59C9-1E10-4381-8714-425B2C7CD0E7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A425-B3F3-4C49-B69E-3A7ADF761F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534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B674-670A-4F00-B0E9-86CEEC48CD73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A425-B3F3-4C49-B69E-3A7ADF761F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2189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8175138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94285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59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DCC7-9E8B-48FB-A841-28A22B02E1A2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A425-B3F3-4C49-B69E-3A7ADF761F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680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B4E7CA16-057D-4FA7-9BDA-25ED74D607A3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0FB2A425-B3F3-4C49-B69E-3A7ADF761F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25134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A484-D45E-4F73-B058-D9F8B2E9EB70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A425-B3F3-4C49-B69E-3A7ADF761FC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00827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7E92-60BF-46E0-BF4E-9AB1711ED346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A425-B3F3-4C49-B69E-3A7ADF761FC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360356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23BA7E-2FAF-4F0C-B4E7-4E0E826B1EB1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FB2A425-B3F3-4C49-B69E-3A7ADF761FC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7123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4FAC-5B15-46F3-9923-E3341E2050A5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A425-B3F3-4C49-B69E-3A7ADF761F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678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CD8086-930B-46D4-B1BB-649317983F23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FB2A425-B3F3-4C49-B69E-3A7ADF761FC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97698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D072FD-B575-4E87-A27A-D2A0978279B7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FB2A425-B3F3-4C49-B69E-3A7ADF761FC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518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1C498B1-5AB5-453A-9B90-F5ED5C10DCE0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FB2A425-B3F3-4C49-B69E-3A7ADF761F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7544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4000" dirty="0"/>
              <a:t>安裝輸入法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866566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8F04129-B277-48F2-81CD-1B7664FAA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輸入法新增完畢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4C03A5F7-41F6-4348-B2AF-EB243F8F7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A425-B3F3-4C49-B69E-3A7ADF761FCF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1D3B4B5F-6795-4E0B-9553-2379555A15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393" y="1711553"/>
            <a:ext cx="6591300" cy="3924300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D7951F5B-2C7B-404F-97BB-8A0E485C6A74}"/>
              </a:ext>
            </a:extLst>
          </p:cNvPr>
          <p:cNvSpPr/>
          <p:nvPr/>
        </p:nvSpPr>
        <p:spPr>
          <a:xfrm>
            <a:off x="3151413" y="3359054"/>
            <a:ext cx="5984423" cy="42917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8C6A0D62-BBC0-4166-B6FD-7E12B2295D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4708" y="416379"/>
            <a:ext cx="1551412" cy="1551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945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92000" y="1656001"/>
            <a:ext cx="7466888" cy="419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點擊工作列右下方，打開選單</a:t>
            </a:r>
          </a:p>
        </p:txBody>
      </p:sp>
      <p:sp>
        <p:nvSpPr>
          <p:cNvPr id="11" name="矩形 10"/>
          <p:cNvSpPr/>
          <p:nvPr/>
        </p:nvSpPr>
        <p:spPr>
          <a:xfrm>
            <a:off x="7808617" y="3518343"/>
            <a:ext cx="946599" cy="2915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12" name="矩形 11"/>
          <p:cNvSpPr/>
          <p:nvPr/>
        </p:nvSpPr>
        <p:spPr>
          <a:xfrm>
            <a:off x="8755217" y="4553924"/>
            <a:ext cx="405685" cy="163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212" y="4453005"/>
            <a:ext cx="666846" cy="1440000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8560829" y="4340163"/>
            <a:ext cx="388775" cy="137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9" name="矩形 8"/>
          <p:cNvSpPr/>
          <p:nvPr/>
        </p:nvSpPr>
        <p:spPr>
          <a:xfrm>
            <a:off x="8491939" y="5574415"/>
            <a:ext cx="989590" cy="31100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A425-B3F3-4C49-B69E-3A7ADF761FCF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5442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92000" y="1656001"/>
            <a:ext cx="7466888" cy="419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點選「設定」</a:t>
            </a:r>
          </a:p>
        </p:txBody>
      </p:sp>
      <p:sp>
        <p:nvSpPr>
          <p:cNvPr id="10" name="矩形 9"/>
          <p:cNvSpPr/>
          <p:nvPr/>
        </p:nvSpPr>
        <p:spPr>
          <a:xfrm>
            <a:off x="7524059" y="5046390"/>
            <a:ext cx="743756" cy="30210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11" name="矩形 10"/>
          <p:cNvSpPr/>
          <p:nvPr/>
        </p:nvSpPr>
        <p:spPr>
          <a:xfrm>
            <a:off x="7833686" y="3518306"/>
            <a:ext cx="946599" cy="2915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12" name="矩形 11"/>
          <p:cNvSpPr/>
          <p:nvPr/>
        </p:nvSpPr>
        <p:spPr>
          <a:xfrm>
            <a:off x="8755217" y="4553924"/>
            <a:ext cx="405685" cy="163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943" y="4237231"/>
            <a:ext cx="623295" cy="960210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8560829" y="4340163"/>
            <a:ext cx="388775" cy="137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A425-B3F3-4C49-B69E-3A7ADF761FCF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9777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88AB6786-2FB9-453C-A66C-00F6810E58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197" y="1417638"/>
            <a:ext cx="9319203" cy="4909897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點擊「進階」</a:t>
            </a:r>
          </a:p>
        </p:txBody>
      </p:sp>
      <p:sp>
        <p:nvSpPr>
          <p:cNvPr id="5" name="矩形 4"/>
          <p:cNvSpPr/>
          <p:nvPr/>
        </p:nvSpPr>
        <p:spPr>
          <a:xfrm>
            <a:off x="5360523" y="5588701"/>
            <a:ext cx="934141" cy="33857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434" y="438476"/>
            <a:ext cx="661654" cy="1130326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A425-B3F3-4C49-B69E-3A7ADF761FCF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284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BE8C7811-DC49-4305-BF47-7B594B68E3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279" y="1504287"/>
            <a:ext cx="9299121" cy="4854086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顯示「語言與輸入法」</a:t>
            </a:r>
          </a:p>
        </p:txBody>
      </p:sp>
      <p:sp>
        <p:nvSpPr>
          <p:cNvPr id="9" name="矩形 8"/>
          <p:cNvSpPr/>
          <p:nvPr/>
        </p:nvSpPr>
        <p:spPr>
          <a:xfrm>
            <a:off x="3475117" y="2179756"/>
            <a:ext cx="4974919" cy="160030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0021" y="462969"/>
            <a:ext cx="1432758" cy="1432758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A425-B3F3-4C49-B69E-3A7ADF761FCF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5467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BE8C7811-DC49-4305-BF47-7B594B68E3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279" y="1504287"/>
            <a:ext cx="9299121" cy="4854086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點選「輸入法」</a:t>
            </a:r>
          </a:p>
        </p:txBody>
      </p:sp>
      <p:sp>
        <p:nvSpPr>
          <p:cNvPr id="9" name="矩形 8"/>
          <p:cNvSpPr/>
          <p:nvPr/>
        </p:nvSpPr>
        <p:spPr>
          <a:xfrm>
            <a:off x="3616779" y="2890157"/>
            <a:ext cx="4612821" cy="47353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A425-B3F3-4C49-B69E-3A7ADF761FCF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F18465F6-09B2-4387-98F0-B3D0A7B76B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2544" y="46514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789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7B975C-82AA-4B79-977E-027C7097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點選「管理輸入法」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AFAED72B-6427-4EED-9D15-5C1B0198C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A425-B3F3-4C49-B69E-3A7ADF761FCF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479FFF5F-CBC7-4ECA-B3AA-0FF88369B9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994" y="1932215"/>
            <a:ext cx="7913046" cy="4138432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B13E7C98-D3D0-4F28-AE76-23C2E53CD3D6}"/>
              </a:ext>
            </a:extLst>
          </p:cNvPr>
          <p:cNvSpPr/>
          <p:nvPr/>
        </p:nvSpPr>
        <p:spPr>
          <a:xfrm>
            <a:off x="2416629" y="4376056"/>
            <a:ext cx="7111092" cy="48169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pic>
        <p:nvPicPr>
          <p:cNvPr id="7" name="圖片 6" descr="number-6.png">
            <a:extLst>
              <a:ext uri="{FF2B5EF4-FFF2-40B4-BE49-F238E27FC236}">
                <a16:creationId xmlns:a16="http://schemas.microsoft.com/office/drawing/2014/main" id="{B467DAD9-EA36-410C-8792-C1F2A432E3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6400" y="697638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893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1FE6BE1-4F4A-4971-A375-0B78F8E4F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勾選要加入的輸入法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04DA706F-05CA-44E3-8FAE-A5332616E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A425-B3F3-4C49-B69E-3A7ADF761FCF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0EDD08CF-C9E9-4341-9DE0-926D9F97E3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621" y="1505891"/>
            <a:ext cx="5731328" cy="4490096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C1545E31-893A-49F1-BF50-23921976354D}"/>
              </a:ext>
            </a:extLst>
          </p:cNvPr>
          <p:cNvSpPr/>
          <p:nvPr/>
        </p:nvSpPr>
        <p:spPr>
          <a:xfrm>
            <a:off x="3012620" y="4800599"/>
            <a:ext cx="5731329" cy="40821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pic>
        <p:nvPicPr>
          <p:cNvPr id="7" name="圖片 6" descr="1414080898.png">
            <a:extLst>
              <a:ext uri="{FF2B5EF4-FFF2-40B4-BE49-F238E27FC236}">
                <a16:creationId xmlns:a16="http://schemas.microsoft.com/office/drawing/2014/main" id="{A4B68211-16E5-43B6-9D23-50CE5EA80D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41426" y="611083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307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1FE6BE1-4F4A-4971-A375-0B78F8E4F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點擊「管理輸入法」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04DA706F-05CA-44E3-8FAE-A5332616E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A425-B3F3-4C49-B69E-3A7ADF761FCF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0EDD08CF-C9E9-4341-9DE0-926D9F97E3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621" y="1505891"/>
            <a:ext cx="5731328" cy="4490096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C1545E31-893A-49F1-BF50-23921976354D}"/>
              </a:ext>
            </a:extLst>
          </p:cNvPr>
          <p:cNvSpPr/>
          <p:nvPr/>
        </p:nvSpPr>
        <p:spPr>
          <a:xfrm>
            <a:off x="3012620" y="1530253"/>
            <a:ext cx="5731329" cy="40821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A800EE79-C2BC-4B0A-A09D-3709EA9EBA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3797" y="605192"/>
            <a:ext cx="1624891" cy="1624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6586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3" id="{8BCAE2EF-3DD0-4FF4-B447-9F23AC7C8C87}" vid="{2AE343EC-F5A6-4C1E-97D0-E7A04ADA366C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51</TotalTime>
  <Words>58</Words>
  <Application>Microsoft Office PowerPoint</Application>
  <PresentationFormat>寬螢幕</PresentationFormat>
  <Paragraphs>19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新細明體</vt:lpstr>
      <vt:lpstr>Calibri</vt:lpstr>
      <vt:lpstr>Century Schoolbook</vt:lpstr>
      <vt:lpstr>Wingdings</vt:lpstr>
      <vt:lpstr>Wingdings 2</vt:lpstr>
      <vt:lpstr>佈景主題3</vt:lpstr>
      <vt:lpstr>安裝輸入法</vt:lpstr>
      <vt:lpstr>點擊工作列右下方，打開選單</vt:lpstr>
      <vt:lpstr>點選「設定」</vt:lpstr>
      <vt:lpstr>點擊「進階」</vt:lpstr>
      <vt:lpstr>顯示「語言與輸入法」</vt:lpstr>
      <vt:lpstr>點選「輸入法」</vt:lpstr>
      <vt:lpstr>點選「管理輸入法」</vt:lpstr>
      <vt:lpstr>勾選要加入的輸入法</vt:lpstr>
      <vt:lpstr>點擊「管理輸入法」</vt:lpstr>
      <vt:lpstr>輸入法新增完畢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安裝與切換中文輸入法</dc:title>
  <dc:creator>湘</dc:creator>
  <cp:lastModifiedBy>Justina</cp:lastModifiedBy>
  <cp:revision>21</cp:revision>
  <dcterms:created xsi:type="dcterms:W3CDTF">2015-07-15T01:40:19Z</dcterms:created>
  <dcterms:modified xsi:type="dcterms:W3CDTF">2017-08-16T07:07:32Z</dcterms:modified>
</cp:coreProperties>
</file>