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8" r:id="rId2"/>
    <p:sldId id="262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E7F4A-1CC3-4F0B-9CF7-0CC719671016}" type="datetimeFigureOut">
              <a:rPr lang="zh-TW" altLang="en-US" smtClean="0"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D0628-0331-420C-890F-9CC12E0D325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920566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59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496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5812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613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838688" y="5734050"/>
            <a:ext cx="812800" cy="521208"/>
          </a:xfrm>
        </p:spPr>
        <p:txBody>
          <a:bodyPr/>
          <a:lstStyle/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758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541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546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6718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14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30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732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37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D9BE01-1F6D-4520-A07A-3B0FDF9E4E9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32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切換輸入法</a:t>
            </a:r>
          </a:p>
        </p:txBody>
      </p:sp>
    </p:spTree>
    <p:extLst>
      <p:ext uri="{BB962C8B-B14F-4D97-AF65-F5344CB8AC3E}">
        <p14:creationId xmlns:p14="http://schemas.microsoft.com/office/powerpoint/2010/main" val="338684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方法</a:t>
            </a:r>
            <a:r>
              <a:rPr lang="en-US" altLang="zh-TW" dirty="0"/>
              <a:t>1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0990" y="1933784"/>
            <a:ext cx="30384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57" y="3924702"/>
            <a:ext cx="625168" cy="135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07" y="1806640"/>
            <a:ext cx="876316" cy="135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89983" y="5353878"/>
            <a:ext cx="1483158" cy="4185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矩形 8"/>
          <p:cNvSpPr/>
          <p:nvPr/>
        </p:nvSpPr>
        <p:spPr>
          <a:xfrm>
            <a:off x="4489362" y="2935675"/>
            <a:ext cx="1169317" cy="3773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5" name="文字方塊 14"/>
          <p:cNvSpPr txBox="1"/>
          <p:nvPr/>
        </p:nvSpPr>
        <p:spPr>
          <a:xfrm>
            <a:off x="7617229" y="5349517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點擊工作列右下方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2744308" y="3236738"/>
            <a:ext cx="152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點選預設的</a:t>
            </a:r>
            <a:endParaRPr lang="en-US" altLang="zh-TW" dirty="0"/>
          </a:p>
          <a:p>
            <a:r>
              <a:rPr lang="zh-TW" altLang="en-US" dirty="0"/>
              <a:t>「美式鍵盤」</a:t>
            </a: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7D9BE01-1F6D-4520-A07A-3B0FDF9E4E9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33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2-02 at 2.52.25 PM.png"/>
          <p:cNvPicPr>
            <a:picLocks noChangeAspect="1"/>
          </p:cNvPicPr>
          <p:nvPr/>
        </p:nvPicPr>
        <p:blipFill>
          <a:blip r:embed="rId2"/>
          <a:srcRect l="73768" t="40754"/>
          <a:stretch>
            <a:fillRect/>
          </a:stretch>
        </p:blipFill>
        <p:spPr>
          <a:xfrm>
            <a:off x="4386477" y="1881809"/>
            <a:ext cx="3075237" cy="39050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1580" y="428988"/>
            <a:ext cx="7467600" cy="1143000"/>
          </a:xfrm>
        </p:spPr>
        <p:txBody>
          <a:bodyPr/>
          <a:lstStyle/>
          <a:p>
            <a:pPr algn="ctr"/>
            <a:r>
              <a:rPr lang="zh-TW" altLang="en-US" dirty="0"/>
              <a:t>選擇所要使用的輸入法</a:t>
            </a:r>
          </a:p>
        </p:txBody>
      </p:sp>
      <p:sp>
        <p:nvSpPr>
          <p:cNvPr id="3" name="矩形 2"/>
          <p:cNvSpPr/>
          <p:nvPr/>
        </p:nvSpPr>
        <p:spPr>
          <a:xfrm>
            <a:off x="4448419" y="2324887"/>
            <a:ext cx="1176528" cy="45322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7D9BE01-1F6D-4520-A07A-3B0FDF9E4E97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26" y="1710759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方法</a:t>
            </a:r>
            <a:r>
              <a:rPr lang="en-US" altLang="zh-TW" dirty="0"/>
              <a:t>2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同時按下 </a:t>
            </a:r>
            <a:r>
              <a:rPr lang="en-US" altLang="zh-TW" sz="3200" cap="none" dirty="0" err="1"/>
              <a:t>Ctrl+Shift</a:t>
            </a:r>
            <a:r>
              <a:rPr lang="en-US" altLang="zh-TW" sz="3200" cap="none" dirty="0"/>
              <a:t> +</a:t>
            </a:r>
            <a:r>
              <a:rPr lang="zh-TW" altLang="en-US" sz="3200" cap="none" dirty="0"/>
              <a:t>空白鍵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BE01-1F6D-4520-A07A-3B0FDF9E4E97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b="32582"/>
          <a:stretch/>
        </p:blipFill>
        <p:spPr>
          <a:xfrm>
            <a:off x="1981200" y="1908879"/>
            <a:ext cx="7920000" cy="32014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10019" y="3941652"/>
            <a:ext cx="1176528" cy="51107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矩形 6"/>
          <p:cNvSpPr/>
          <p:nvPr/>
        </p:nvSpPr>
        <p:spPr>
          <a:xfrm>
            <a:off x="2010019" y="4445234"/>
            <a:ext cx="1176528" cy="617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/>
        </p:nvSpPr>
        <p:spPr>
          <a:xfrm>
            <a:off x="4302645" y="4431982"/>
            <a:ext cx="2774016" cy="6170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60</TotalTime>
  <Words>36</Words>
  <Application>Microsoft Office PowerPoint</Application>
  <PresentationFormat>寬螢幕</PresentationFormat>
  <Paragraphs>11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佈景主題3</vt:lpstr>
      <vt:lpstr>切換輸入法</vt:lpstr>
      <vt:lpstr>方法1</vt:lpstr>
      <vt:lpstr>PowerPoint 簡報</vt:lpstr>
      <vt:lpstr>選擇所要使用的輸入法</vt:lpstr>
      <vt:lpstr>方法2</vt:lpstr>
      <vt:lpstr>同時按下 Ctrl+Shift +空白鍵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切換大小寫</dc:title>
  <dc:creator>湘</dc:creator>
  <cp:lastModifiedBy>Justina</cp:lastModifiedBy>
  <cp:revision>17</cp:revision>
  <dcterms:created xsi:type="dcterms:W3CDTF">2015-07-14T04:08:06Z</dcterms:created>
  <dcterms:modified xsi:type="dcterms:W3CDTF">2017-08-16T07:19:32Z</dcterms:modified>
</cp:coreProperties>
</file>