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"/>
  </p:notes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13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27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01F12-A787-42E7-A0E1-6BC1BB42A757}" type="datetimeFigureOut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93075-2805-4BE3-A4E3-EF25AF8C05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3348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74598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="" xmlns:p14="http://schemas.microsoft.com/office/powerpoint/2010/main" val="1936989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256E-0B43-474F-8BFC-45FA391F90C8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CAC-BAFE-4F32-A53A-A7C5DBC959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428173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213F-D318-434B-956E-70206C68128D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CAC-BAFE-4F32-A53A-A7C5DBC959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986493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524347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方塊 3"/>
          <p:cNvSpPr txBox="1"/>
          <p:nvPr userDrawn="1"/>
        </p:nvSpPr>
        <p:spPr>
          <a:xfrm>
            <a:off x="142844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</p:spTree>
    <p:extLst>
      <p:ext uri="{BB962C8B-B14F-4D97-AF65-F5344CB8AC3E}">
        <p14:creationId xmlns="" xmlns:p14="http://schemas.microsoft.com/office/powerpoint/2010/main" val="298470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42844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A9D72-23FD-4462-99FB-F47755FAEDD7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CAC-BAFE-4F32-A53A-A7C5DBC959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777125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FD9420A-08B9-4568-9FFC-1F542A496808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0DA3CAC-BAFE-4F32-A53A-A7C5DBC959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57300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DEDB-D2C6-475A-ACD6-A8BE6B679243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CAC-BAFE-4F32-A53A-A7C5DBC9592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53289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CC24-3713-4FA3-ADB4-39DA77E3D00D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CAC-BAFE-4F32-A53A-A7C5DBC9592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="" xmlns:p14="http://schemas.microsoft.com/office/powerpoint/2010/main" val="31816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0A56AC-428F-42E8-8ECD-DF01B669D4C5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DA3CAC-BAFE-4F32-A53A-A7C5DBC9592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50227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CEB9-8E8F-474F-B986-D06128DF90CE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CAC-BAFE-4F32-A53A-A7C5DBC959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67842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452107E-053A-4D4C-8EDE-30C511123611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DA3CAC-BAFE-4F32-A53A-A7C5DBC9592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560424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952A3A-6825-4860-B9E2-478E52B89EFD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DA3CAC-BAFE-4F32-A53A-A7C5DBC9592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69988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DBBD2F5-43F4-44B4-92EF-16F58B0082CD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0DA3CAC-BAFE-4F32-A53A-A7C5DBC959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468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000" cap="none" dirty="0" err="1" smtClean="0"/>
              <a:t>Chromebook</a:t>
            </a:r>
            <a:r>
              <a:rPr lang="en-US" altLang="zh-TW" sz="4000" cap="none" dirty="0" smtClean="0"/>
              <a:t> </a:t>
            </a:r>
            <a:r>
              <a:rPr lang="zh-TW" altLang="en-US" sz="4000" dirty="0" smtClean="0"/>
              <a:t>登出</a:t>
            </a:r>
            <a:endParaRPr lang="zh-TW" alt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223133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1584000"/>
            <a:ext cx="7565136" cy="425331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064743" y="5582880"/>
            <a:ext cx="1010933" cy="2823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點擊右下方工作列區域，打開選單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CAC-BAFE-4F32-A53A-A7C5DBC95929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7" name="圖片 6" descr="number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195" y="4306640"/>
            <a:ext cx="666844" cy="14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447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83400" y="274638"/>
            <a:ext cx="74676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點選選單中「登出」按鈕，即可登出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CAC-BAFE-4F32-A53A-A7C5DBC95929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1548000"/>
            <a:ext cx="7609034" cy="42808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496459" y="3294375"/>
            <a:ext cx="579549" cy="3477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 descr="number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169" y="2003789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702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佈景主題3" id="{8BCAE2EF-3DD0-4FF4-B447-9F23AC7C8C87}" vid="{2AE343EC-F5A6-4C1E-97D0-E7A04ADA366C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32</TotalTime>
  <Words>23</Words>
  <Application>Microsoft Office PowerPoint</Application>
  <PresentationFormat>如螢幕大小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佈景主題3</vt:lpstr>
      <vt:lpstr>Chromebook 登出</vt:lpstr>
      <vt:lpstr>點擊右下方工作列區域，打開選單</vt:lpstr>
      <vt:lpstr>點選選單中「登出」按鈕，即可登出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Chrome OS 登出</dc:title>
  <dc:creator>Justina</dc:creator>
  <cp:lastModifiedBy>User</cp:lastModifiedBy>
  <cp:revision>12</cp:revision>
  <dcterms:created xsi:type="dcterms:W3CDTF">2015-07-10T09:07:56Z</dcterms:created>
  <dcterms:modified xsi:type="dcterms:W3CDTF">2016-10-14T05:49:03Z</dcterms:modified>
</cp:coreProperties>
</file>