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27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5259F-4891-491A-A04F-107AFD428734}" type="datetimeFigureOut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97AEB-4B29-4D59-BF2F-36CDA421754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2700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74598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2155703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57CB-780B-4DA2-86D9-1066BF86586F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1504-5457-4D79-83ED-83970DF371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56966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F66C-AFA5-49BE-A9A0-140A080505F7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1504-5457-4D79-83ED-83970DF371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8093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1960214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方塊 3"/>
          <p:cNvSpPr txBox="1"/>
          <p:nvPr userDrawn="1"/>
        </p:nvSpPr>
        <p:spPr>
          <a:xfrm>
            <a:off x="142844" y="6492578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1395880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32ED-4AA5-425A-8A82-F7D50B3A442B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1504-5457-4D79-83ED-83970DF371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60005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B5D43FE-1667-4BFE-8E67-B62F55940CD6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6C01504-5457-4D79-83ED-83970DF371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28961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C36F-A6D0-4C0E-BFAD-142D73177E42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1504-5457-4D79-83ED-83970DF3716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10450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F3DD-995C-48ED-89EB-DA34DB4C1D91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1504-5457-4D79-83ED-83970DF3716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48839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B6725A-BC6C-4696-B4F6-E6A6677A0337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C01504-5457-4D79-83ED-83970DF3716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991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AF22-D9E1-44E0-B369-96CA33D5B621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1504-5457-4D79-83ED-83970DF371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2323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B188435-4BA4-4FCA-B710-820CDA7CF4D0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6C01504-5457-4D79-83ED-83970DF3716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93400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DE941B-C896-4934-AE77-5D7C7AF4658A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C01504-5457-4D79-83ED-83970DF3716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2062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48EF638-2219-42AC-875D-85083D112FBF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6C01504-5457-4D79-83ED-83970DF371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1648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000" cap="none" dirty="0" err="1" smtClean="0"/>
              <a:t>Chromebook</a:t>
            </a:r>
            <a:r>
              <a:rPr lang="en-US" altLang="zh-TW" sz="4000" cap="none" dirty="0" smtClean="0"/>
              <a:t> </a:t>
            </a:r>
            <a:r>
              <a:rPr lang="zh-TW" altLang="en-US" sz="4000" dirty="0" smtClean="0"/>
              <a:t>登入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4614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在登入畫面輸入密碼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90898"/>
            <a:ext cx="7609034" cy="4280875"/>
          </a:xfrm>
          <a:prstGeom prst="rect">
            <a:avLst/>
          </a:prstGeom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1504-5457-4D79-83ED-83970DF37161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269" t="95018" r="4581" b="1349"/>
          <a:stretch/>
        </p:blipFill>
        <p:spPr>
          <a:xfrm>
            <a:off x="7237927" y="5708612"/>
            <a:ext cx="828307" cy="26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194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3" id="{8BCAE2EF-3DD0-4FF4-B447-9F23AC7C8C87}" vid="{2AE343EC-F5A6-4C1E-97D0-E7A04ADA366C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74</TotalTime>
  <Words>8</Words>
  <Application>Microsoft Office PowerPoint</Application>
  <PresentationFormat>如螢幕大小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3" baseType="lpstr">
      <vt:lpstr>佈景主題3</vt:lpstr>
      <vt:lpstr>Chromebook 登入</vt:lpstr>
      <vt:lpstr>在登入畫面輸入密碼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Justina</dc:creator>
  <cp:lastModifiedBy>User</cp:lastModifiedBy>
  <cp:revision>13</cp:revision>
  <dcterms:created xsi:type="dcterms:W3CDTF">2015-07-10T03:09:37Z</dcterms:created>
  <dcterms:modified xsi:type="dcterms:W3CDTF">2016-10-14T05:34:15Z</dcterms:modified>
</cp:coreProperties>
</file>