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3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27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0EA82-18DB-44CB-9AC7-1F13B986BE93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D306B-DCA0-475C-8CFE-E5B18F2456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0179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74598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/>
        </p:nvSpPr>
        <p:spPr>
          <a:xfrm>
            <a:off x="1" y="0"/>
            <a:ext cx="492443" cy="58578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xmlns="" val="4127516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27839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0864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220817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03839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446519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723284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324831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xmlns="" val="1122554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4161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75505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6735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05305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C5B1CB-AF93-43E7-A5B5-C6E532661C8D}" type="datetimeFigureOut">
              <a:rPr lang="zh-TW" altLang="en-US" smtClean="0"/>
              <a:pPr/>
              <a:t>2016/10/14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D2FDFD-73EE-47C3-B9B2-076F77506D4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1783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刪除使用者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64767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刪除使用者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4" name="內容版面配置區 4"/>
          <p:cNvSpPr txBox="1">
            <a:spLocks/>
          </p:cNvSpPr>
          <p:nvPr/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刪除使用者刪除這台電腦的使用權。</a:t>
            </a:r>
            <a:endParaRPr lang="en-US" altLang="zh-TW" dirty="0" smtClean="0"/>
          </a:p>
          <a:p>
            <a:r>
              <a:rPr lang="zh-TW" altLang="en-US" dirty="0" smtClean="0"/>
              <a:t>刪除使用者不會刪除任何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帳號或是儲存在雲端的資料。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607631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滑鼠游標移到大頭貼上方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000" y="1944000"/>
            <a:ext cx="7494765" cy="4222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42901" y="2828544"/>
            <a:ext cx="597195" cy="4684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679" y="1202306"/>
            <a:ext cx="666845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20854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點擊上方倒三角形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000" y="1944000"/>
            <a:ext cx="7494765" cy="422205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742901" y="2828544"/>
            <a:ext cx="597195" cy="4684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6855" y="1274566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681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點擊「移除這位使用者」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2FDFD-73EE-47C3-B9B2-076F77506D42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2000" y="1944000"/>
            <a:ext cx="7493540" cy="42120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911981" y="3650367"/>
            <a:ext cx="2279691" cy="3901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839" y="1457395"/>
            <a:ext cx="84292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91207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3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佈景主題3" id="{74A60ECD-2B6E-4FED-A30E-D231BAC36C10}" vid="{215AE15C-021D-49D3-8009-2D197D591CB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佈景主題3</Template>
  <TotalTime>28</TotalTime>
  <Words>50</Words>
  <Application>Microsoft Office PowerPoint</Application>
  <PresentationFormat>如螢幕大小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佈景主題3</vt:lpstr>
      <vt:lpstr>刪除使用者</vt:lpstr>
      <vt:lpstr>刪除使用者</vt:lpstr>
      <vt:lpstr>滑鼠游標移到大頭貼上方</vt:lpstr>
      <vt:lpstr>點擊上方倒三角形</vt:lpstr>
      <vt:lpstr>點擊「移除這位使用者」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新增使用者</dc:title>
  <dc:creator>Justina</dc:creator>
  <cp:lastModifiedBy>User</cp:lastModifiedBy>
  <cp:revision>8</cp:revision>
  <dcterms:created xsi:type="dcterms:W3CDTF">2015-08-07T10:44:04Z</dcterms:created>
  <dcterms:modified xsi:type="dcterms:W3CDTF">2016-10-14T06:02:34Z</dcterms:modified>
</cp:coreProperties>
</file>