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1" r:id="rId6"/>
    <p:sldId id="272" r:id="rId7"/>
    <p:sldId id="274" r:id="rId8"/>
    <p:sldId id="275" r:id="rId9"/>
    <p:sldId id="276" r:id="rId10"/>
    <p:sldId id="270" r:id="rId11"/>
    <p:sldId id="269" r:id="rId12"/>
    <p:sldId id="260" r:id="rId13"/>
    <p:sldId id="267" r:id="rId14"/>
    <p:sldId id="268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9051E-39B0-4FCD-A9DA-6A6DC5073B1B}" type="datetimeFigureOut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B177B-2BB3-471B-871F-59A3C87015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8961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B177B-2BB3-471B-871F-59A3C87015A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1167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B177B-2BB3-471B-871F-59A3C87015A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188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914019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968E-973F-4BE4-9E03-5F7D41C9BFB6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554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E06A-8562-4967-9FB0-71AE90F8C7A1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4384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20-0A7A-4F9B-B5A0-1542D94D9A06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1068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CD48-D162-4ABD-A82A-A4AFC7FCEF80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6205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DD9179-46AB-40A1-8FB3-EBB1E9421F23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30571B-780A-4649-926F-2649FC34F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1579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6C53-77C6-450B-8DE5-46A402FAB455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9792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B29-495E-405A-87E2-7BAB16B1C562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55425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ACDCB3-FC19-4C81-B4B0-A321C650936F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30571B-780A-4649-926F-2649FC34FF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6556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7E0E-9914-44C1-BA90-25C4F4BF8FC0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3217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12B007-2365-4842-AB48-ED25B1703E9F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30571B-780A-4649-926F-2649FC34FF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5848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BAC8D5-CD0B-4945-8434-53DCB9DE02B0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30571B-780A-4649-926F-2649FC34FF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7195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90013C-8B14-4BD3-96AC-A4A01936E823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30571B-780A-4649-926F-2649FC34F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6520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G</a:t>
            </a:r>
            <a:r>
              <a:rPr lang="en-US" altLang="zh-TW" sz="4000" cap="none" dirty="0"/>
              <a:t>oogle</a:t>
            </a:r>
            <a:r>
              <a:rPr lang="en-US" altLang="zh-TW" sz="4000" dirty="0"/>
              <a:t> </a:t>
            </a:r>
            <a:r>
              <a:rPr lang="en-US" altLang="zh-TW" sz="4000" dirty="0" smtClean="0"/>
              <a:t>H</a:t>
            </a:r>
            <a:r>
              <a:rPr lang="en-US" altLang="zh-TW" sz="4000" cap="none" dirty="0" smtClean="0"/>
              <a:t>angouts</a:t>
            </a:r>
            <a:br>
              <a:rPr lang="en-US" altLang="zh-TW" sz="4000" cap="none" dirty="0" smtClean="0"/>
            </a:br>
            <a:r>
              <a:rPr lang="zh-TW" altLang="en-US" sz="4000" dirty="0" smtClean="0"/>
              <a:t>視訊會議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4261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視訊介面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88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448" y="1696278"/>
            <a:ext cx="7267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離開通話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988680" y="1950177"/>
            <a:ext cx="351946" cy="3291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882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448" y="1696278"/>
            <a:ext cx="7267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/</a:t>
            </a:r>
            <a:r>
              <a:rPr lang="zh-TW" altLang="en-US" dirty="0"/>
              <a:t>關閉</a:t>
            </a:r>
            <a:r>
              <a:rPr lang="zh-TW" altLang="en-US" dirty="0" smtClean="0"/>
              <a:t>鏡頭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204681" y="1989933"/>
            <a:ext cx="301058" cy="2894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282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448" y="1696278"/>
            <a:ext cx="7267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/</a:t>
            </a:r>
            <a:r>
              <a:rPr lang="zh-TW" altLang="en-US" dirty="0" smtClean="0"/>
              <a:t>關閉麥克風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04121" y="1976681"/>
            <a:ext cx="296818" cy="31594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054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448" y="1696278"/>
            <a:ext cx="7267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邀請更多好友加入</a:t>
            </a:r>
            <a:r>
              <a:rPr lang="zh-TW" altLang="en-US" dirty="0" smtClean="0"/>
              <a:t>視訊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22645" y="1989933"/>
            <a:ext cx="326503" cy="2894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385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1695865"/>
            <a:ext cx="39147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zh-TW" altLang="en-US" dirty="0" smtClean="0"/>
              <a:t>「新的對話」    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49099" y="2379341"/>
            <a:ext cx="1003702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083380" y="2523779"/>
            <a:ext cx="309093" cy="9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83379" y="3037268"/>
            <a:ext cx="309093" cy="9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248" y="1043196"/>
            <a:ext cx="685639" cy="1480583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4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062" y="1634366"/>
            <a:ext cx="3933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勾選加入視訊的聯絡人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5327" y="846138"/>
            <a:ext cx="857611" cy="132118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423621" y="2694386"/>
            <a:ext cx="267649" cy="2343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094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5038" y="1617387"/>
            <a:ext cx="39433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點選</a:t>
            </a:r>
            <a:r>
              <a:rPr lang="zh-TW" altLang="en-US" sz="2800" dirty="0" smtClean="0"/>
              <a:t>「視訊通話」</a:t>
            </a:r>
            <a:endParaRPr lang="zh-TW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5614890" y="5166070"/>
            <a:ext cx="557613" cy="2926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0943" y="2109216"/>
            <a:ext cx="847211" cy="144731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89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Screenshot 2016-11-10 at 4.05.03 PM.png"/>
          <p:cNvPicPr>
            <a:picLocks noChangeAspect="1"/>
          </p:cNvPicPr>
          <p:nvPr/>
        </p:nvPicPr>
        <p:blipFill>
          <a:blip r:embed="rId2"/>
          <a:srcRect l="4638" r="4928" b="15651"/>
          <a:stretch>
            <a:fillRect/>
          </a:stretch>
        </p:blipFill>
        <p:spPr>
          <a:xfrm>
            <a:off x="503583" y="1865669"/>
            <a:ext cx="7551666" cy="396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zh-TW" altLang="en-US" dirty="0" smtClean="0"/>
              <a:t>「</a:t>
            </a:r>
            <a:r>
              <a:rPr lang="zh-TW" altLang="en-US" dirty="0" smtClean="0"/>
              <a:t>允許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23259" y="2294334"/>
            <a:ext cx="529611" cy="2898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8345" y="975718"/>
            <a:ext cx="1440000" cy="1440000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218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800847"/>
            <a:ext cx="753268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點選「加入」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92078" y="5091448"/>
            <a:ext cx="566670" cy="3286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966" y="607224"/>
            <a:ext cx="1447998" cy="144799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905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1076" y="1786559"/>
            <a:ext cx="6389687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邀請更多人加入視訊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08244" y="2722296"/>
            <a:ext cx="2663686" cy="1717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301" y="831443"/>
            <a:ext cx="1667454" cy="166745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877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527" y="1852820"/>
            <a:ext cx="6418263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接受他人加入視訊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280453" y="3901739"/>
            <a:ext cx="795130" cy="35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14140808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757" y="1937931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596" y="1615316"/>
            <a:ext cx="751363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視訊畫面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6" name="圖片 5" descr="number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531" y="881985"/>
            <a:ext cx="1440000" cy="1440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21635" y="5857461"/>
            <a:ext cx="12105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對方畫面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27982" y="5903844"/>
            <a:ext cx="12105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你的</a:t>
            </a:r>
            <a:r>
              <a:rPr lang="zh-TW" altLang="en-US" sz="2000" dirty="0" smtClean="0"/>
              <a:t>畫面</a:t>
            </a:r>
            <a:endParaRPr lang="zh-TW" altLang="en-US" sz="2000" dirty="0"/>
          </a:p>
        </p:txBody>
      </p:sp>
      <p:cxnSp>
        <p:nvCxnSpPr>
          <p:cNvPr id="10" name="直線單箭頭接點 9"/>
          <p:cNvCxnSpPr/>
          <p:nvPr/>
        </p:nvCxnSpPr>
        <p:spPr>
          <a:xfrm rot="10800000" flipV="1">
            <a:off x="2199861" y="5499652"/>
            <a:ext cx="596348" cy="4240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0800000" flipV="1">
            <a:off x="6506817" y="5519528"/>
            <a:ext cx="629480" cy="2981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130</TotalTime>
  <Words>80</Words>
  <Application>Microsoft Office PowerPoint</Application>
  <PresentationFormat>如螢幕大小 (4:3)</PresentationFormat>
  <Paragraphs>34</Paragraphs>
  <Slides>14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佈景主題4</vt:lpstr>
      <vt:lpstr>Google Hangouts 視訊會議</vt:lpstr>
      <vt:lpstr>點選「新的對話」    </vt:lpstr>
      <vt:lpstr>勾選加入視訊的聯絡人</vt:lpstr>
      <vt:lpstr>點選「視訊通話」</vt:lpstr>
      <vt:lpstr>點選「允許」</vt:lpstr>
      <vt:lpstr>點選「加入」</vt:lpstr>
      <vt:lpstr>邀請更多人加入視訊</vt:lpstr>
      <vt:lpstr>接受他人加入視訊</vt:lpstr>
      <vt:lpstr>視訊畫面</vt:lpstr>
      <vt:lpstr>視訊介面</vt:lpstr>
      <vt:lpstr>離開通話</vt:lpstr>
      <vt:lpstr>開啟/關閉鏡頭</vt:lpstr>
      <vt:lpstr>開啟/關閉麥克風</vt:lpstr>
      <vt:lpstr>邀請更多好友加入視訊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Hangouts視訊會議</dc:title>
  <dc:creator>湘</dc:creator>
  <cp:lastModifiedBy>User</cp:lastModifiedBy>
  <cp:revision>16</cp:revision>
  <dcterms:created xsi:type="dcterms:W3CDTF">2015-08-15T02:38:28Z</dcterms:created>
  <dcterms:modified xsi:type="dcterms:W3CDTF">2016-11-10T08:39:58Z</dcterms:modified>
</cp:coreProperties>
</file>