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3" r:id="rId3"/>
    <p:sldId id="258" r:id="rId4"/>
    <p:sldId id="257" r:id="rId5"/>
    <p:sldId id="268" r:id="rId6"/>
    <p:sldId id="265" r:id="rId7"/>
    <p:sldId id="266" r:id="rId8"/>
    <p:sldId id="267" r:id="rId9"/>
    <p:sldId id="269" r:id="rId10"/>
    <p:sldId id="25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DDFE-0800-4658-BB39-FD548404152C}" type="datetimeFigureOut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17D3-7443-4D3C-813E-C729AD73A5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7364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17D3-7443-4D3C-813E-C729AD73A51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9318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693742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679B-C9F7-4B5B-B1F0-CD2D98061ED5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029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6B23-09DD-4E69-997D-176CBA03EAB2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8238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69A-FCD2-44A5-BC7E-8C5151DB330E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86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9AF0-7FAB-4B4A-8F42-D7C15DA7D38C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48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3C93-05A6-4CFA-88DC-877C26E781DD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4806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18B57C-73E7-4A91-A7DA-72655D15079C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11488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89DA-6952-4B92-958F-D7193A40748D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547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3D11-789D-4E21-82D9-6A6633364FF6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46323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1B3DB7-6A50-4893-9982-C5BAF033354F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6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778-6C75-4EEC-8434-B238B27652B7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3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B8F052-0C95-49FB-8EA5-E5FCB595F0A1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906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A015E6-BAFB-4317-8C86-8C5FF3B2BC2B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849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AFB0C1-255A-40F7-A37E-0790FCE84FB4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448F58-8C7A-4333-A633-65DCB29A8E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658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/>
              <a:t>紀錄與</a:t>
            </a:r>
            <a:r>
              <a:rPr lang="zh-TW" altLang="en-US" sz="4000" dirty="0" smtClean="0"/>
              <a:t>刪除聊天</a:t>
            </a:r>
            <a:r>
              <a:rPr lang="zh-TW" altLang="en-US" sz="4000" dirty="0"/>
              <a:t>內容</a:t>
            </a:r>
          </a:p>
        </p:txBody>
      </p:sp>
    </p:spTree>
    <p:extLst>
      <p:ext uri="{BB962C8B-B14F-4D97-AF65-F5344CB8AC3E}">
        <p14:creationId xmlns:p14="http://schemas.microsoft.com/office/powerpoint/2010/main" xmlns="" val="24479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5282" y="1599371"/>
            <a:ext cx="39433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確認「刪除」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595693" y="5106189"/>
            <a:ext cx="526811" cy="3537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1" name="圖片 10" descr="number-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627" y="354144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5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紀錄聊天內容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193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2578" y="1794427"/>
            <a:ext cx="39147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點擊右上方「選項」圖示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03239" y="2071442"/>
            <a:ext cx="334851" cy="360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1734" y="822179"/>
            <a:ext cx="752863" cy="162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4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35" y="1692137"/>
            <a:ext cx="39052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「</a:t>
            </a:r>
            <a:r>
              <a:rPr lang="zh-TW" altLang="en-US" dirty="0" smtClean="0"/>
              <a:t>選項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523" y="767635"/>
            <a:ext cx="934737" cy="144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225262" y="2457230"/>
            <a:ext cx="937000" cy="2329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35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5038" y="1763161"/>
            <a:ext cx="3943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將「對話</a:t>
            </a:r>
            <a:r>
              <a:rPr lang="zh-TW" altLang="en-US" dirty="0" smtClean="0"/>
              <a:t>紀錄</a:t>
            </a:r>
            <a:r>
              <a:rPr lang="zh-TW" altLang="en-US" dirty="0" smtClean="0"/>
              <a:t>」打勾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416880" y="2669265"/>
            <a:ext cx="937000" cy="2329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8688" y="1279189"/>
            <a:ext cx="882894" cy="15082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刪除聊天內容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307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2578" y="1794427"/>
            <a:ext cx="39147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</a:t>
            </a:r>
            <a:r>
              <a:rPr lang="zh-TW" altLang="en-US" dirty="0" smtClean="0"/>
              <a:t>擊右上方「</a:t>
            </a:r>
            <a:r>
              <a:rPr lang="zh-TW" altLang="en-US" dirty="0" smtClean="0"/>
              <a:t>選項</a:t>
            </a:r>
            <a:r>
              <a:rPr lang="zh-TW" altLang="en-US" dirty="0" smtClean="0"/>
              <a:t>」圖示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03239" y="2071442"/>
            <a:ext cx="334851" cy="360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5706" y="84619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38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4574" y="1745146"/>
            <a:ext cx="39052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「</a:t>
            </a:r>
            <a:r>
              <a:rPr lang="zh-TW" altLang="en-US" dirty="0" smtClean="0"/>
              <a:t>選項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168757" y="2528575"/>
            <a:ext cx="900739" cy="2146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161" y="1052190"/>
            <a:ext cx="1160753" cy="17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42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「刪除對話」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8F58-8C7A-4333-A633-65DCB29A8EB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5038" y="1763161"/>
            <a:ext cx="3943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4389746" y="3303894"/>
            <a:ext cx="738845" cy="3139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3540" y="3320024"/>
            <a:ext cx="882894" cy="15082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42</TotalTime>
  <Words>57</Words>
  <Application>Microsoft Office PowerPoint</Application>
  <PresentationFormat>如螢幕大小 (4:3)</PresentationFormat>
  <Paragraphs>18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佈景主題4</vt:lpstr>
      <vt:lpstr>紀錄與刪除聊天內容</vt:lpstr>
      <vt:lpstr>紀錄聊天內容</vt:lpstr>
      <vt:lpstr>點擊右上方「選項」圖示</vt:lpstr>
      <vt:lpstr>點選「選項」</vt:lpstr>
      <vt:lpstr>將「對話紀錄」打勾</vt:lpstr>
      <vt:lpstr>刪除聊天內容</vt:lpstr>
      <vt:lpstr>點擊右上方「選項」圖示</vt:lpstr>
      <vt:lpstr>點選「選項」</vt:lpstr>
      <vt:lpstr>點選「刪除對話」</vt:lpstr>
      <vt:lpstr>確認「刪除」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紀錄與刪除Google Hangouts聊天內容</dc:title>
  <dc:creator>湘</dc:creator>
  <cp:lastModifiedBy>User</cp:lastModifiedBy>
  <cp:revision>6</cp:revision>
  <dcterms:created xsi:type="dcterms:W3CDTF">2015-08-15T02:03:13Z</dcterms:created>
  <dcterms:modified xsi:type="dcterms:W3CDTF">2016-11-10T07:57:53Z</dcterms:modified>
</cp:coreProperties>
</file>