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69" r:id="rId3"/>
    <p:sldId id="268" r:id="rId4"/>
    <p:sldId id="257" r:id="rId5"/>
    <p:sldId id="274" r:id="rId6"/>
    <p:sldId id="270" r:id="rId7"/>
    <p:sldId id="260" r:id="rId8"/>
    <p:sldId id="271" r:id="rId9"/>
    <p:sldId id="258" r:id="rId10"/>
    <p:sldId id="259" r:id="rId11"/>
    <p:sldId id="275" r:id="rId12"/>
    <p:sldId id="272" r:id="rId13"/>
    <p:sldId id="261" r:id="rId14"/>
    <p:sldId id="262" r:id="rId15"/>
    <p:sldId id="273" r:id="rId16"/>
    <p:sldId id="263" r:id="rId17"/>
    <p:sldId id="264" r:id="rId18"/>
    <p:sldId id="276" r:id="rId19"/>
    <p:sldId id="267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BD000-6691-4FB7-956B-C16C2A81F0C3}" type="datetimeFigureOut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E0175F-5982-4ED4-9123-E03D7C62DA7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5112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023792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B3D1-7A07-43A8-BD43-28866BFF9DBA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3112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8FDD-5A15-43A9-8016-9CD32C243560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11849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E2F2E-6CC8-411C-8A21-15EC04A66788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935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47AA7-C08A-44BF-BADE-17795242462A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2013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EA549-F1DE-44CD-82E3-E6302E2785E5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357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95D27B6-D149-44A5-9F1F-E9C525C61976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370323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5307E-586E-4898-B33C-DA4C10B11906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014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5F04-EB61-4CB5-B7BF-E5C1937E26B5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229746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3690-B09A-4A8E-AA39-77306AB7875C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1405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21B39-9CB4-462E-A197-8DC0B5A299DE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5759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7D610F-D517-4B6C-AD89-6BECFB850BCC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32430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E9CBE6-263E-49C6-8837-34EC695A9070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770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FFCCB0-7633-44B7-AFDF-7EDCDBB5C9EE}" type="datetime1">
              <a:rPr lang="zh-TW" altLang="en-US" smtClean="0"/>
              <a:pPr/>
              <a:t>2016/11/10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C1D7AE-53B3-4AEE-940C-D24C7A286E8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8955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文字</a:t>
            </a:r>
            <a:r>
              <a:rPr lang="zh-TW" altLang="en-US" sz="4000" dirty="0"/>
              <a:t>訊息聊天</a:t>
            </a:r>
          </a:p>
        </p:txBody>
      </p:sp>
    </p:spTree>
    <p:extLst>
      <p:ext uri="{BB962C8B-B14F-4D97-AF65-F5344CB8AC3E}">
        <p14:creationId xmlns:p14="http://schemas.microsoft.com/office/powerpoint/2010/main" xmlns="" val="39993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319" y="1746182"/>
            <a:ext cx="39243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</a:t>
            </a:r>
            <a:r>
              <a:rPr lang="zh-TW" altLang="en-US" dirty="0" smtClean="0"/>
              <a:t>所要的表情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3269" y="1028106"/>
            <a:ext cx="934737" cy="144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4349284" y="4509201"/>
            <a:ext cx="295699" cy="2733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78115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2748" y="1806644"/>
            <a:ext cx="39624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已插入</a:t>
            </a:r>
            <a:r>
              <a:rPr lang="zh-TW" altLang="en-US" dirty="0" smtClean="0"/>
              <a:t>表情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049" y="726695"/>
            <a:ext cx="880659" cy="150446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21476" y="5393635"/>
            <a:ext cx="262489" cy="21050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插入圖片</a:t>
            </a:r>
          </a:p>
        </p:txBody>
      </p:sp>
    </p:spTree>
    <p:extLst>
      <p:ext uri="{BB962C8B-B14F-4D97-AF65-F5344CB8AC3E}">
        <p14:creationId xmlns:p14="http://schemas.microsoft.com/office/powerpoint/2010/main" xmlns="" val="18426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558" y="1764196"/>
            <a:ext cx="39338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    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13342" y="5248154"/>
            <a:ext cx="399245" cy="34337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44107" y="2264534"/>
            <a:ext cx="347730" cy="16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4441" y="914400"/>
            <a:ext cx="474783" cy="430272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7442" y="3592269"/>
            <a:ext cx="775974" cy="167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155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Screenshot 2016-11-10 at 2.21.49 PM.png"/>
          <p:cNvPicPr>
            <a:picLocks noChangeAspect="1"/>
          </p:cNvPicPr>
          <p:nvPr/>
        </p:nvPicPr>
        <p:blipFill>
          <a:blip r:embed="rId2"/>
          <a:srcRect l="1983" t="3841" r="23524" b="8774"/>
          <a:stretch>
            <a:fillRect/>
          </a:stretch>
        </p:blipFill>
        <p:spPr>
          <a:xfrm>
            <a:off x="874643" y="1550504"/>
            <a:ext cx="6811618" cy="4492487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選擇要傳送的相片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3366052" y="2623929"/>
            <a:ext cx="1828800" cy="161676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14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752" y="2371444"/>
            <a:ext cx="804618" cy="123954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261607" y="4779378"/>
            <a:ext cx="585816" cy="26340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79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繪畫訊息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407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1299" y="1895683"/>
            <a:ext cx="3943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將游標</a:t>
            </a:r>
            <a:r>
              <a:rPr lang="zh-TW" altLang="en-US" dirty="0" smtClean="0"/>
              <a:t>放在</a:t>
            </a:r>
            <a:r>
              <a:rPr lang="zh-TW" altLang="en-US" b="1" dirty="0"/>
              <a:t> </a:t>
            </a:r>
            <a:r>
              <a:rPr lang="zh-TW" altLang="en-US" b="1" dirty="0" smtClean="0"/>
              <a:t>  </a:t>
            </a:r>
            <a:r>
              <a:rPr lang="zh-TW" altLang="en-US" dirty="0" smtClean="0"/>
              <a:t>上</a:t>
            </a:r>
            <a:r>
              <a:rPr lang="zh-TW" altLang="en-US" dirty="0"/>
              <a:t>就會</a:t>
            </a:r>
            <a:r>
              <a:rPr lang="zh-TW" altLang="en-US" dirty="0" smtClean="0"/>
              <a:t>出現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760642" y="5450883"/>
            <a:ext cx="268567" cy="24123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0124" y="999443"/>
            <a:ext cx="374904" cy="339757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4703" y="924901"/>
            <a:ext cx="509207" cy="488839"/>
          </a:xfrm>
          <a:prstGeom prst="rect">
            <a:avLst/>
          </a:prstGeom>
        </p:spPr>
      </p:pic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16</a:t>
            </a:fld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4047" y="1160380"/>
            <a:ext cx="753391" cy="1626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74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5038" y="1643892"/>
            <a:ext cx="3943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選擇顏色及筆畫粗細後，在</a:t>
            </a:r>
            <a:r>
              <a:rPr lang="zh-TW" altLang="en-US" dirty="0" smtClean="0"/>
              <a:t>畫布上作畫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302628" y="2280600"/>
            <a:ext cx="1952398" cy="245042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17</a:t>
            </a:fld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6191" y="2309529"/>
            <a:ext cx="1064875" cy="164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6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5038" y="1643892"/>
            <a:ext cx="394335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完成後點選「傳送」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601341" y="5143070"/>
            <a:ext cx="693442" cy="38308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18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1579" y="3854207"/>
            <a:ext cx="880659" cy="15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6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0044" y="1825694"/>
            <a:ext cx="39338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按下圖示即可送出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38536" y="4354550"/>
            <a:ext cx="487622" cy="4294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310649" y="2537340"/>
            <a:ext cx="347730" cy="16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6806482" y="3246890"/>
            <a:ext cx="347730" cy="16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357" y="2425239"/>
            <a:ext cx="1787162" cy="1787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79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開始對話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5902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3613" y="1772687"/>
            <a:ext cx="388620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2400" cap="none" dirty="0" smtClean="0"/>
              <a:t>點選「新的對話」</a:t>
            </a:r>
            <a:endParaRPr lang="zh-TW" altLang="en-US" sz="2400" cap="none" dirty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8561" y="954603"/>
            <a:ext cx="736453" cy="1590311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411222" y="2433174"/>
            <a:ext cx="1021092" cy="4275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321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43590" y="1802918"/>
            <a:ext cx="3924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點選連絡人</a:t>
            </a:r>
            <a:r>
              <a:rPr lang="zh-TW" altLang="en-US" dirty="0" smtClean="0"/>
              <a:t>名字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4563167" y="2769354"/>
            <a:ext cx="1877390" cy="42759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3279" y="1396897"/>
            <a:ext cx="907502" cy="1398043"/>
          </a:xfrm>
          <a:prstGeom prst="rect">
            <a:avLst/>
          </a:prstGeom>
        </p:spPr>
      </p:pic>
      <p:sp>
        <p:nvSpPr>
          <p:cNvPr id="12" name="投影片編號版面配置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310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出現對話視窗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4076" y="1670396"/>
            <a:ext cx="3924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049" y="726695"/>
            <a:ext cx="880659" cy="15044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傳送文字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0405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858" y="1802913"/>
            <a:ext cx="3924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輸入文字再按  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958008" y="5355177"/>
            <a:ext cx="1457806" cy="23164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1537" y="999975"/>
            <a:ext cx="787579" cy="381087"/>
          </a:xfrm>
          <a:prstGeom prst="rect">
            <a:avLst/>
          </a:prstGeom>
        </p:spPr>
      </p:pic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7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3225" y="1038519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54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插入表情</a:t>
            </a:r>
          </a:p>
        </p:txBody>
      </p:sp>
    </p:spTree>
    <p:extLst>
      <p:ext uri="{BB962C8B-B14F-4D97-AF65-F5344CB8AC3E}">
        <p14:creationId xmlns:p14="http://schemas.microsoft.com/office/powerpoint/2010/main" xmlns="" val="332169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點擊臉型</a:t>
            </a:r>
            <a:r>
              <a:rPr lang="zh-TW" altLang="en-US" dirty="0" smtClean="0"/>
              <a:t>圖示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797898" y="2766811"/>
            <a:ext cx="347730" cy="167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1D7AE-53B3-4AEE-940C-D24C7A286E8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2172" y="1279530"/>
            <a:ext cx="877602" cy="1895111"/>
          </a:xfrm>
          <a:prstGeom prst="rect">
            <a:avLst/>
          </a:prstGeom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7815" y="1696900"/>
            <a:ext cx="39243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矩形 6"/>
          <p:cNvSpPr/>
          <p:nvPr/>
        </p:nvSpPr>
        <p:spPr>
          <a:xfrm>
            <a:off x="4442048" y="5224809"/>
            <a:ext cx="295699" cy="27331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8129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4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4" id="{94F7EC55-DA80-4539-B031-12A7D81C1CD8}" vid="{A238DD41-D114-478D-93DF-C36CCA88D36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佈景主題4</Template>
  <TotalTime>138</TotalTime>
  <Words>90</Words>
  <Application>Microsoft Office PowerPoint</Application>
  <PresentationFormat>如螢幕大小 (4:3)</PresentationFormat>
  <Paragraphs>32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佈景主題4</vt:lpstr>
      <vt:lpstr>文字訊息聊天</vt:lpstr>
      <vt:lpstr>開始對話</vt:lpstr>
      <vt:lpstr>點選「新的對話」</vt:lpstr>
      <vt:lpstr>點選連絡人名字</vt:lpstr>
      <vt:lpstr>出現對話視窗</vt:lpstr>
      <vt:lpstr>傳送文字</vt:lpstr>
      <vt:lpstr>輸入文字再按  </vt:lpstr>
      <vt:lpstr>插入表情</vt:lpstr>
      <vt:lpstr>點擊臉型圖示</vt:lpstr>
      <vt:lpstr>點選所要的表情</vt:lpstr>
      <vt:lpstr>已插入表情</vt:lpstr>
      <vt:lpstr>插入圖片</vt:lpstr>
      <vt:lpstr>點擊    </vt:lpstr>
      <vt:lpstr>選擇要傳送的相片</vt:lpstr>
      <vt:lpstr>繪畫訊息</vt:lpstr>
      <vt:lpstr>將游標放在   上就會出現</vt:lpstr>
      <vt:lpstr>選擇顏色及筆畫粗細後，在畫布上作畫</vt:lpstr>
      <vt:lpstr>完成後點選「傳送」</vt:lpstr>
      <vt:lpstr>按下圖示即可送出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使用Google Hangouts文字訊息聊天</dc:title>
  <dc:creator>湘</dc:creator>
  <cp:lastModifiedBy>User</cp:lastModifiedBy>
  <cp:revision>16</cp:revision>
  <dcterms:created xsi:type="dcterms:W3CDTF">2015-08-15T02:09:49Z</dcterms:created>
  <dcterms:modified xsi:type="dcterms:W3CDTF">2016-11-10T06:54:01Z</dcterms:modified>
</cp:coreProperties>
</file>