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65" r:id="rId3"/>
    <p:sldId id="261" r:id="rId4"/>
    <p:sldId id="262" r:id="rId5"/>
    <p:sldId id="263" r:id="rId6"/>
    <p:sldId id="258" r:id="rId7"/>
    <p:sldId id="259" r:id="rId8"/>
    <p:sldId id="260" r:id="rId9"/>
    <p:sldId id="269" r:id="rId10"/>
    <p:sldId id="270" r:id="rId11"/>
    <p:sldId id="266" r:id="rId12"/>
    <p:sldId id="267" r:id="rId13"/>
    <p:sldId id="268" r:id="rId14"/>
    <p:sldId id="27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0D69D-6331-40F7-93BC-0275DBB9FFD2}" type="datetimeFigureOut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07F1C-556E-4E46-9942-B8E8E2D199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4694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769834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FB38-63F8-48C1-81FD-89FF26B91E21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1129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4956-D3A1-45D9-8BAC-BC02EC23B4A7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11302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AE33-B0D4-491D-A32D-338BD5BDD348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2339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14FE-7A77-4BE0-A4B7-5EBB107A54A1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4740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AC8E-72E8-44B2-A63F-EC8E712DFDB7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4204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C8C568-0052-4D4A-ABC7-EFE08883EBAD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04924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6C67-41CB-4263-A498-AC29C6409E62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96283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B16E-A871-491F-A34C-097327A72C1E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7727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5FEE1-9223-4D93-B95B-F317A165E8E2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677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8C3-7328-405D-A3C4-130394689630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0508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D035D73-8881-4B99-AB04-FB9D1B0B47A5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33191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5E32D2-DDEC-4406-AF10-6C16661321B7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1686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DEF405-7A18-48FF-B00B-215B4F811E55}" type="datetime1">
              <a:rPr lang="zh-TW" altLang="en-US" smtClean="0"/>
              <a:pPr/>
              <a:t>2016/11/10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43840B-4C1B-412E-B048-AB2429D82B2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216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下載進入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>G</a:t>
            </a:r>
            <a:r>
              <a:rPr lang="en-US" altLang="zh-TW" sz="4000" cap="none" dirty="0" smtClean="0"/>
              <a:t>oogle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H</a:t>
            </a:r>
            <a:r>
              <a:rPr lang="en-US" altLang="zh-TW" sz="4000" cap="none" dirty="0"/>
              <a:t>angouts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049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0 at 1.34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548000"/>
            <a:ext cx="7683750" cy="432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2750" y="5610441"/>
            <a:ext cx="349859" cy="3000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69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點選「所有應用程式」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4" name="圖片 3" descr="Screenshot 2016-11-10 at 1.34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548000"/>
            <a:ext cx="7683750" cy="432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122" y="1122299"/>
            <a:ext cx="804618" cy="12395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17272" y="4430997"/>
            <a:ext cx="548641" cy="51206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</a:t>
            </a:r>
            <a:r>
              <a:rPr lang="en-US" altLang="zh-TW" sz="2800" cap="none" dirty="0" smtClean="0"/>
              <a:t>hrome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4" name="圖片 3" descr="Screenshot 2016-11-10 at 1.36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548000"/>
            <a:ext cx="7683750" cy="432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50099" y="2556974"/>
            <a:ext cx="685868" cy="50427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9750">
            <a:off x="7152267" y="1332325"/>
            <a:ext cx="790154" cy="13498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點選右上角</a:t>
            </a:r>
            <a:r>
              <a:rPr lang="zh-TW" altLang="en-US" dirty="0" smtClean="0"/>
              <a:t>「</a:t>
            </a:r>
            <a:r>
              <a:rPr lang="en-US" altLang="zh-TW" sz="2800" dirty="0" smtClean="0"/>
              <a:t> G</a:t>
            </a:r>
            <a:r>
              <a:rPr lang="en-US" altLang="zh-TW" sz="2800" cap="none" dirty="0" smtClean="0"/>
              <a:t>oogle</a:t>
            </a:r>
            <a:r>
              <a:rPr lang="en-US" altLang="zh-TW" sz="2800" dirty="0" smtClean="0"/>
              <a:t> H</a:t>
            </a:r>
            <a:r>
              <a:rPr lang="en-US" altLang="zh-TW" sz="2800" cap="none" dirty="0" smtClean="0"/>
              <a:t>angouts </a:t>
            </a:r>
            <a:r>
              <a:rPr lang="zh-TW" altLang="en-US" dirty="0" smtClean="0"/>
              <a:t>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0" y="1548000"/>
            <a:ext cx="766760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7606011" y="1717410"/>
            <a:ext cx="279032" cy="2174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400" y="208024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999" y="1547999"/>
            <a:ext cx="766760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</a:t>
            </a:r>
            <a:r>
              <a:rPr lang="zh-TW" altLang="en-US" dirty="0" smtClean="0"/>
              <a:t>「</a:t>
            </a:r>
            <a:r>
              <a:rPr lang="en-US" altLang="zh-TW" sz="3200" dirty="0" smtClean="0"/>
              <a:t> G</a:t>
            </a:r>
            <a:r>
              <a:rPr lang="en-US" altLang="zh-TW" sz="3200" cap="none" dirty="0" smtClean="0"/>
              <a:t>oogle</a:t>
            </a:r>
            <a:r>
              <a:rPr lang="en-US" altLang="zh-TW" sz="3200" dirty="0" smtClean="0"/>
              <a:t> H</a:t>
            </a:r>
            <a:r>
              <a:rPr lang="en-US" altLang="zh-TW" sz="3200" cap="none" dirty="0" smtClean="0"/>
              <a:t>angouts 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14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8727" y="1330947"/>
            <a:ext cx="1440000" cy="144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56932" y="1942696"/>
            <a:ext cx="3234267" cy="3238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 smtClean="0"/>
              <a:t>下載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G</a:t>
            </a:r>
            <a:r>
              <a:rPr lang="en-US" altLang="zh-TW" sz="3200" cap="none" dirty="0" smtClean="0"/>
              <a:t>oogle</a:t>
            </a:r>
            <a:r>
              <a:rPr lang="en-US" altLang="zh-TW" sz="3200" dirty="0" smtClean="0"/>
              <a:t> H</a:t>
            </a:r>
            <a:r>
              <a:rPr lang="en-US" altLang="zh-TW" sz="3200" cap="none" dirty="0" smtClean="0"/>
              <a:t>angouts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E243840B-4C1B-412E-B048-AB2429D82B2F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0 at 1.34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548000"/>
            <a:ext cx="7683750" cy="432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點選左下方「開始」，打開選單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931" y="4031814"/>
            <a:ext cx="500134" cy="1080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2750" y="5610441"/>
            <a:ext cx="349859" cy="30003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699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creenshot 2016-11-10 at 1.34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548000"/>
            <a:ext cx="7683750" cy="432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</a:t>
            </a:r>
            <a:r>
              <a:rPr lang="zh-TW" altLang="en-US" dirty="0" smtClean="0"/>
              <a:t>「</a:t>
            </a:r>
            <a:r>
              <a:rPr lang="zh-TW" altLang="en-US" dirty="0" smtClean="0"/>
              <a:t>線上</a:t>
            </a:r>
            <a:r>
              <a:rPr lang="zh-TW" altLang="en-US" dirty="0" smtClean="0"/>
              <a:t>應用程式商店」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52518" y="3918432"/>
            <a:ext cx="666543" cy="49454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4122" y="1122299"/>
            <a:ext cx="804618" cy="12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25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0" y="1548000"/>
            <a:ext cx="766997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</a:t>
            </a:r>
            <a:r>
              <a:rPr lang="zh-TW" altLang="en-US" dirty="0" smtClean="0"/>
              <a:t>「</a:t>
            </a:r>
            <a:r>
              <a:rPr lang="en-US" altLang="zh-TW" sz="2800" dirty="0" smtClean="0"/>
              <a:t> G</a:t>
            </a:r>
            <a:r>
              <a:rPr lang="en-US" altLang="zh-TW" sz="2800" cap="none" dirty="0" smtClean="0"/>
              <a:t>oogle</a:t>
            </a:r>
            <a:r>
              <a:rPr lang="en-US" altLang="zh-TW" sz="2800" dirty="0" smtClean="0"/>
              <a:t> H</a:t>
            </a:r>
            <a:r>
              <a:rPr lang="en-US" altLang="zh-TW" sz="2800" cap="none" dirty="0" smtClean="0"/>
              <a:t>angouts </a:t>
            </a:r>
            <a:r>
              <a:rPr lang="zh-TW" altLang="en-US" dirty="0" smtClean="0"/>
              <a:t>」，按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98375" y="2397949"/>
            <a:ext cx="1295467" cy="18622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D9D2FDFD-73EE-47C3-B9B2-076F77506D42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9750">
            <a:off x="2235710" y="1597367"/>
            <a:ext cx="790154" cy="1349847"/>
          </a:xfrm>
          <a:prstGeom prst="rect">
            <a:avLst/>
          </a:prstGeom>
        </p:spPr>
      </p:pic>
      <p:pic>
        <p:nvPicPr>
          <p:cNvPr id="9" name="圖片 8" descr="en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663" y="972334"/>
            <a:ext cx="787579" cy="3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7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0" y="1548000"/>
            <a:ext cx="766997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 smtClean="0"/>
              <a:t>點選</a:t>
            </a:r>
            <a:r>
              <a:rPr lang="zh-TW" altLang="en-US" cap="none" dirty="0" smtClean="0"/>
              <a:t>「</a:t>
            </a:r>
            <a:r>
              <a:rPr lang="zh-TW" altLang="en-US" cap="none" dirty="0" smtClean="0"/>
              <a:t>加</a:t>
            </a:r>
            <a:r>
              <a:rPr lang="zh-TW" altLang="en-US" cap="none" dirty="0" smtClean="0"/>
              <a:t>到</a:t>
            </a:r>
            <a:r>
              <a:rPr lang="en-US" altLang="zh-TW" cap="none" dirty="0" smtClean="0"/>
              <a:t>CHROME</a:t>
            </a:r>
            <a:r>
              <a:rPr lang="zh-TW" altLang="en-US" cap="none" dirty="0" smtClean="0"/>
              <a:t>」</a:t>
            </a:r>
            <a:endParaRPr lang="zh-TW" altLang="en-US" cap="none" dirty="0"/>
          </a:p>
        </p:txBody>
      </p:sp>
      <p:sp>
        <p:nvSpPr>
          <p:cNvPr id="6" name="矩形 5"/>
          <p:cNvSpPr/>
          <p:nvPr/>
        </p:nvSpPr>
        <p:spPr>
          <a:xfrm>
            <a:off x="6559090" y="2618557"/>
            <a:ext cx="928388" cy="2704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496" y="1510404"/>
            <a:ext cx="1440000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379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0" y="1548000"/>
            <a:ext cx="7667601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</a:t>
            </a:r>
            <a:r>
              <a:rPr lang="zh-TW" altLang="en-US" dirty="0" smtClean="0"/>
              <a:t>「</a:t>
            </a:r>
            <a:r>
              <a:rPr lang="zh-TW" altLang="en-US" dirty="0" smtClean="0"/>
              <a:t>新增擴充功能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3897769" y="2439386"/>
            <a:ext cx="660979" cy="27731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0274" y="1105660"/>
            <a:ext cx="1440000" cy="1440000"/>
          </a:xfrm>
          <a:prstGeom prst="rect">
            <a:avLst/>
          </a:prstGeom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475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creenshot 2016-11-10 at 1.35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548000"/>
            <a:ext cx="7683750" cy="432000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 smtClean="0"/>
              <a:t>安裝完成</a:t>
            </a:r>
            <a:endParaRPr lang="zh-TW" altLang="en-US" cap="none" dirty="0"/>
          </a:p>
        </p:txBody>
      </p:sp>
      <p:sp>
        <p:nvSpPr>
          <p:cNvPr id="5" name="矩形 4"/>
          <p:cNvSpPr/>
          <p:nvPr/>
        </p:nvSpPr>
        <p:spPr>
          <a:xfrm>
            <a:off x="7263685" y="3219718"/>
            <a:ext cx="231819" cy="12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429" y="1061786"/>
            <a:ext cx="1637468" cy="163746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840B-4C1B-412E-B048-AB2429D82B2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340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 smtClean="0"/>
              <a:t>進入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G</a:t>
            </a:r>
            <a:r>
              <a:rPr lang="en-US" altLang="zh-TW" sz="3200" cap="none" dirty="0" smtClean="0"/>
              <a:t>oogle</a:t>
            </a:r>
            <a:r>
              <a:rPr lang="en-US" altLang="zh-TW" sz="3200" dirty="0" smtClean="0"/>
              <a:t> H</a:t>
            </a:r>
            <a:r>
              <a:rPr lang="en-US" altLang="zh-TW" sz="3200" cap="none" dirty="0" smtClean="0"/>
              <a:t>angouts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E243840B-4C1B-412E-B048-AB2429D82B2F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佈景主題4" id="{94F7EC55-DA80-4539-B031-12A7D81C1CD8}" vid="{A238DD41-D114-478D-93DF-C36CCA88D36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</Template>
  <TotalTime>95</TotalTime>
  <Words>83</Words>
  <Application>Microsoft Office PowerPoint</Application>
  <PresentationFormat>如螢幕大小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佈景主題4</vt:lpstr>
      <vt:lpstr>下載進入 Google Hangouts</vt:lpstr>
      <vt:lpstr>下載 Google Hangouts</vt:lpstr>
      <vt:lpstr>點選左下方「開始」，打開選單</vt:lpstr>
      <vt:lpstr>點選「線上應用程式商店」</vt:lpstr>
      <vt:lpstr>輸入「 Google Hangouts 」，按</vt:lpstr>
      <vt:lpstr>點選「加到CHROME」</vt:lpstr>
      <vt:lpstr>點擊「新增擴充功能」</vt:lpstr>
      <vt:lpstr>安裝完成</vt:lpstr>
      <vt:lpstr>進入 Google Hangouts</vt:lpstr>
      <vt:lpstr>點選左下方「開始」，打開選單</vt:lpstr>
      <vt:lpstr>點選「所有應用程式」</vt:lpstr>
      <vt:lpstr>點選「Chrome」</vt:lpstr>
      <vt:lpstr>點選右上角「 Google Hangouts 」圖示</vt:lpstr>
      <vt:lpstr>開啟「 Google Hangouts 」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Hangouts</dc:title>
  <dc:creator>湘</dc:creator>
  <cp:lastModifiedBy>User</cp:lastModifiedBy>
  <cp:revision>13</cp:revision>
  <dcterms:created xsi:type="dcterms:W3CDTF">2015-07-21T06:57:39Z</dcterms:created>
  <dcterms:modified xsi:type="dcterms:W3CDTF">2016-11-10T06:12:08Z</dcterms:modified>
</cp:coreProperties>
</file>