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8" r:id="rId9"/>
    <p:sldId id="27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2016/2/13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射擊遊戲</a:t>
            </a:r>
            <a:r>
              <a:rPr lang="en-US" altLang="zh-TW" dirty="0" smtClean="0"/>
              <a:t>+</a:t>
            </a:r>
            <a:r>
              <a:rPr lang="zh-TW" altLang="en-US" dirty="0" smtClean="0"/>
              <a:t>計分</a:t>
            </a:r>
            <a:r>
              <a:rPr lang="en-US" altLang="zh-TW" dirty="0" smtClean="0"/>
              <a:t>+</a:t>
            </a:r>
            <a:r>
              <a:rPr lang="zh-TW" altLang="en-US" dirty="0" smtClean="0"/>
              <a:t>關卡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5700634" cy="4248472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05241"/>
            <a:ext cx="4043703" cy="3011450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78544"/>
            <a:ext cx="4079066" cy="306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4968552" cy="4424475"/>
          </a:xfrm>
        </p:spPr>
      </p:pic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角色一：太空梭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1266825" cy="20002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6" y="4398061"/>
            <a:ext cx="1323975" cy="1905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864224"/>
            <a:ext cx="3551830" cy="442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角色二：子彈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936104" cy="165194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097" y="2060848"/>
            <a:ext cx="5089703" cy="361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43" y="1772816"/>
            <a:ext cx="5261057" cy="4510945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角色三：磚塊</a:t>
            </a:r>
            <a:r>
              <a:rPr lang="en-US" altLang="zh-TW" dirty="0" smtClean="0"/>
              <a:t>1-6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1440160" cy="98641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653136"/>
            <a:ext cx="1224136" cy="7401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259632" y="3584852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237285" y="5610518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868144" y="3068960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347864" y="3068960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5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136</Words>
  <Application>Microsoft Office PowerPoint</Application>
  <PresentationFormat>如螢幕大小 (4:3)</PresentationFormat>
  <Paragraphs>24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壁窗</vt:lpstr>
      <vt:lpstr>射擊遊戲+計分+關卡</vt:lpstr>
      <vt:lpstr>遊戲畫面</vt:lpstr>
      <vt:lpstr>舞台</vt:lpstr>
      <vt:lpstr>內建背景</vt:lpstr>
      <vt:lpstr>程式碼</vt:lpstr>
      <vt:lpstr>角色</vt:lpstr>
      <vt:lpstr>角色一：太空梭</vt:lpstr>
      <vt:lpstr>角色二：子彈</vt:lpstr>
      <vt:lpstr>角色三：磚塊1-6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34</cp:revision>
  <dcterms:created xsi:type="dcterms:W3CDTF">2015-04-06T07:01:24Z</dcterms:created>
  <dcterms:modified xsi:type="dcterms:W3CDTF">2016-02-13T01:13:00Z</dcterms:modified>
</cp:coreProperties>
</file>