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8" r:id="rId9"/>
    <p:sldId id="267" r:id="rId10"/>
    <p:sldId id="270" r:id="rId11"/>
    <p:sldId id="27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</a:t>
            </a:r>
            <a:r>
              <a:rPr lang="zh-TW" altLang="en-US" dirty="0" smtClean="0"/>
              <a:t>磚塊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r>
              <a:rPr lang="en-US" altLang="zh-TW" dirty="0" smtClean="0"/>
              <a:t>+</a:t>
            </a:r>
            <a:r>
              <a:rPr lang="zh-TW" altLang="en-US" dirty="0" smtClean="0"/>
              <a:t>關卡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034" y="1988839"/>
            <a:ext cx="5244766" cy="4388477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</a:t>
            </a:r>
            <a:r>
              <a:rPr lang="zh-TW" altLang="en-US" dirty="0" smtClean="0"/>
              <a:t>磚塊</a:t>
            </a:r>
            <a:r>
              <a:rPr lang="en-US" altLang="zh-TW" dirty="0" smtClean="0"/>
              <a:t>1-1~1-6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</a:t>
            </a:r>
            <a:r>
              <a:rPr lang="zh-TW" altLang="en-US" dirty="0" smtClean="0"/>
              <a:t>磚塊</a:t>
            </a:r>
            <a:r>
              <a:rPr lang="en-US" altLang="zh-TW" dirty="0" smtClean="0"/>
              <a:t>2</a:t>
            </a:r>
            <a:r>
              <a:rPr lang="en-US" altLang="zh-TW" dirty="0" smtClean="0"/>
              <a:t>-1~2-6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82" y="1419397"/>
            <a:ext cx="2880320" cy="525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4368"/>
            <a:ext cx="6192688" cy="4660609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zh-TW" altLang="en-US" dirty="0" smtClean="0"/>
              <a:t>白色與淺綠色背景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程式碼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2075"/>
            <a:ext cx="3024336" cy="6485925"/>
          </a:xfrm>
        </p:spPr>
      </p:pic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角色一：板子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1409700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60" y="2636912"/>
            <a:ext cx="4935540" cy="246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1584176" cy="149930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1417638"/>
            <a:ext cx="43910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角色三：底線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4762500" cy="4095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140968"/>
            <a:ext cx="3744416" cy="277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181</Words>
  <Application>Microsoft Office PowerPoint</Application>
  <PresentationFormat>如螢幕大小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打磚塊+計分+關卡</vt:lpstr>
      <vt:lpstr>遊戲畫面</vt:lpstr>
      <vt:lpstr>舞台</vt:lpstr>
      <vt:lpstr>內建背景</vt:lpstr>
      <vt:lpstr>程式碼</vt:lpstr>
      <vt:lpstr>角色</vt:lpstr>
      <vt:lpstr>角色一：板子</vt:lpstr>
      <vt:lpstr>角色二：球</vt:lpstr>
      <vt:lpstr>角色三：底線</vt:lpstr>
      <vt:lpstr>角色四：磚塊1-1~1-6</vt:lpstr>
      <vt:lpstr>角色四：磚塊2-1~2-6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31</cp:revision>
  <dcterms:created xsi:type="dcterms:W3CDTF">2015-04-06T07:01:24Z</dcterms:created>
  <dcterms:modified xsi:type="dcterms:W3CDTF">2016-02-12T06:16:25Z</dcterms:modified>
</cp:coreProperties>
</file>