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環保大</a:t>
            </a:r>
            <a:r>
              <a:rPr lang="zh-TW" altLang="en-US" dirty="0" smtClean="0"/>
              <a:t>作戰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角色四：足球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338159" cy="135428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54" y="325822"/>
            <a:ext cx="4104456" cy="61566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995192" y="4869161"/>
            <a:ext cx="151291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角色五：準心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1409700" cy="12858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6" y="4386655"/>
            <a:ext cx="1524000" cy="13716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3990" y="3826039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83990" y="5929098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85" y="1916832"/>
            <a:ext cx="4421315" cy="41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793094" cy="4320480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732714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08920"/>
            <a:ext cx="3364582" cy="1897052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角色一：魚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2712935"/>
            <a:ext cx="1381125" cy="13525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39343"/>
            <a:ext cx="6181725" cy="46101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536016" y="4509120"/>
            <a:ext cx="1675943" cy="2475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角色二：螃蟹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03601"/>
            <a:ext cx="1476375" cy="11334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21" y="1754528"/>
            <a:ext cx="4962579" cy="471942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419872" y="4581129"/>
            <a:ext cx="194421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角色三：筆電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42" y="2780928"/>
            <a:ext cx="1438275" cy="109537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78426"/>
            <a:ext cx="4222649" cy="619552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995192" y="4941169"/>
            <a:ext cx="172893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171</Words>
  <Application>Microsoft Office PowerPoint</Application>
  <PresentationFormat>如螢幕大小 (4:3)</PresentationFormat>
  <Paragraphs>30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環保大作戰+計分</vt:lpstr>
      <vt:lpstr>遊戲畫面</vt:lpstr>
      <vt:lpstr>舞台</vt:lpstr>
      <vt:lpstr>內建背景</vt:lpstr>
      <vt:lpstr>程式碼</vt:lpstr>
      <vt:lpstr>角色</vt:lpstr>
      <vt:lpstr>角色一：魚</vt:lpstr>
      <vt:lpstr>角色二：螃蟹</vt:lpstr>
      <vt:lpstr>角色三：筆電</vt:lpstr>
      <vt:lpstr>角色四：足球</vt:lpstr>
      <vt:lpstr>角色五：準心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28</cp:revision>
  <dcterms:created xsi:type="dcterms:W3CDTF">2015-04-06T07:01:24Z</dcterms:created>
  <dcterms:modified xsi:type="dcterms:W3CDTF">2016-02-10T22:17:37Z</dcterms:modified>
</cp:coreProperties>
</file>