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3" r:id="rId3"/>
    <p:sldId id="267" r:id="rId4"/>
    <p:sldId id="259" r:id="rId5"/>
    <p:sldId id="257" r:id="rId6"/>
    <p:sldId id="260" r:id="rId7"/>
    <p:sldId id="258" r:id="rId8"/>
    <p:sldId id="261" r:id="rId9"/>
    <p:sldId id="264" r:id="rId10"/>
    <p:sldId id="265" r:id="rId11"/>
    <p:sldId id="266" r:id="rId12"/>
    <p:sldId id="262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93E3"/>
    <a:srgbClr val="3988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2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D827F-C044-4519-9D6C-7416C2F64ED5}" type="datetimeFigureOut">
              <a:rPr lang="zh-TW" altLang="en-US" smtClean="0"/>
              <a:t>2016/2/12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9F323-A803-48D2-966F-2A219AAAC9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6619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F56ED-087C-46B2-883C-8107488B5270}" type="datetimeFigureOut">
              <a:rPr lang="zh-TW" altLang="en-US" smtClean="0"/>
              <a:pPr/>
              <a:t>2016/2/12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43F1B-F5A2-4C90-956D-AC02DAF646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2822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43F1B-F5A2-4C90-956D-AC02DAF646C1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4631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5984" y="928670"/>
            <a:ext cx="6172200" cy="1894362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5984" y="2857496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dirty="0" smtClean="0"/>
              <a:t>按一下以編輯母片副標題樣式</a:t>
            </a:r>
            <a:endParaRPr kumimoji="0" lang="en-US" dirty="0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C425BB0-AAE8-4262-A3CB-47A640EBF36B}" type="datetime1">
              <a:rPr lang="zh-TW" altLang="en-US" smtClean="0"/>
              <a:t>2016/2/12</a:t>
            </a:fld>
            <a:endParaRPr lang="zh-TW" altLang="en-US" dirty="0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90694" y="4195094"/>
            <a:ext cx="3630749" cy="384048"/>
          </a:xfrm>
        </p:spPr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橢圓 20"/>
          <p:cNvSpPr/>
          <p:nvPr/>
        </p:nvSpPr>
        <p:spPr bwMode="auto">
          <a:xfrm>
            <a:off x="214282" y="142852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57290" y="121442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00100" y="1714488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500166" y="200024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857356" y="57148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32" name="圖片 31" descr="Blue-Robot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57884" y="4214818"/>
            <a:ext cx="2828193" cy="2544360"/>
          </a:xfrm>
          <a:prstGeom prst="rect">
            <a:avLst/>
          </a:prstGeom>
        </p:spPr>
      </p:pic>
      <p:pic>
        <p:nvPicPr>
          <p:cNvPr id="33" name="圖片 32" descr="Children-holding-hands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047970"/>
            <a:ext cx="2071670" cy="810030"/>
          </a:xfrm>
          <a:prstGeom prst="rect">
            <a:avLst/>
          </a:prstGeom>
        </p:spPr>
      </p:pic>
      <p:pic>
        <p:nvPicPr>
          <p:cNvPr id="34" name="圖片 33" descr="Children-holding-hands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00232" y="6047970"/>
            <a:ext cx="2071670" cy="810030"/>
          </a:xfrm>
          <a:prstGeom prst="rect">
            <a:avLst/>
          </a:prstGeom>
        </p:spPr>
      </p:pic>
      <p:pic>
        <p:nvPicPr>
          <p:cNvPr id="35" name="圖片 34" descr="Children-holding-hands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00496" y="6047970"/>
            <a:ext cx="2071670" cy="810030"/>
          </a:xfrm>
          <a:prstGeom prst="rect">
            <a:avLst/>
          </a:prstGeom>
        </p:spPr>
      </p:pic>
      <p:pic>
        <p:nvPicPr>
          <p:cNvPr id="36" name="圖片 35" descr="Children-holding-hands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28926" y="0"/>
            <a:ext cx="2071670" cy="810030"/>
          </a:xfrm>
          <a:prstGeom prst="rect">
            <a:avLst/>
          </a:prstGeom>
        </p:spPr>
      </p:pic>
      <p:pic>
        <p:nvPicPr>
          <p:cNvPr id="37" name="圖片 36" descr="Children-holding-hands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29190" y="0"/>
            <a:ext cx="2071670" cy="810030"/>
          </a:xfrm>
          <a:prstGeom prst="rect">
            <a:avLst/>
          </a:prstGeom>
        </p:spPr>
      </p:pic>
      <p:pic>
        <p:nvPicPr>
          <p:cNvPr id="38" name="圖片 37" descr="Children-holding-hands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29454" y="0"/>
            <a:ext cx="2071670" cy="810030"/>
          </a:xfrm>
          <a:prstGeom prst="rect">
            <a:avLst/>
          </a:prstGeom>
        </p:spPr>
      </p:pic>
      <p:sp>
        <p:nvSpPr>
          <p:cNvPr id="30" name="文字方塊 29"/>
          <p:cNvSpPr txBox="1"/>
          <p:nvPr userDrawn="1"/>
        </p:nvSpPr>
        <p:spPr>
          <a:xfrm>
            <a:off x="-30777" y="0"/>
            <a:ext cx="492443" cy="57150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000" dirty="0" smtClean="0"/>
              <a:t>（宜蘭縣版學生資訊課程教材）</a:t>
            </a:r>
            <a:r>
              <a:rPr lang="en-US" altLang="zh-TW" sz="2000" dirty="0" smtClean="0"/>
              <a:t>Chrome OS </a:t>
            </a:r>
            <a:r>
              <a:rPr lang="zh-TW" altLang="en-US" sz="2000" dirty="0" smtClean="0"/>
              <a:t>版本</a:t>
            </a:r>
            <a:endParaRPr lang="zh-TW" altLang="en-US" sz="2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F5E9-10DA-44C1-80EB-446BDB3982F9}" type="datetime1">
              <a:rPr lang="zh-TW" altLang="en-US" smtClean="0"/>
              <a:t>2016/2/12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4B43-2AE3-425E-8C1D-14A3FA1F0BC3}" type="datetime1">
              <a:rPr lang="zh-TW" altLang="en-US" smtClean="0"/>
              <a:t>2016/2/12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lang="zh-TW" altLang="en-US" dirty="0" smtClean="0"/>
              <a:t>第二層</a:t>
            </a:r>
          </a:p>
          <a:p>
            <a:pPr lvl="2" eaLnBrk="1" latinLnBrk="0" hangingPunct="1"/>
            <a:r>
              <a:rPr lang="zh-TW" altLang="en-US" dirty="0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dirty="0" smtClean="0"/>
              <a:t>第五層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48FB83A-6640-47C2-A49A-B954EB52CCCC}" type="datetime1">
              <a:rPr lang="zh-TW" altLang="en-US" smtClean="0"/>
              <a:t>2016/2/12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>
          <a:xfrm>
            <a:off x="142844" y="6492240"/>
            <a:ext cx="4786346" cy="365760"/>
          </a:xfrm>
        </p:spPr>
        <p:txBody>
          <a:bodyPr rtlCol="0"/>
          <a:lstStyle>
            <a:lvl1pPr>
              <a:defRPr sz="1600"/>
            </a:lvl1pPr>
          </a:lstStyle>
          <a:p>
            <a:r>
              <a:rPr lang="zh-TW" altLang="en-US" dirty="0" smtClean="0"/>
              <a:t>（宜蘭縣版學生資訊課程教材）</a:t>
            </a:r>
            <a:r>
              <a:rPr lang="en-US" altLang="zh-TW" dirty="0" smtClean="0"/>
              <a:t>Chrome OS </a:t>
            </a:r>
            <a:r>
              <a:rPr lang="zh-TW" altLang="en-US" dirty="0" smtClean="0"/>
              <a:t>版本</a:t>
            </a:r>
            <a:endParaRPr lang="zh-TW" altLang="en-US" dirty="0"/>
          </a:p>
        </p:txBody>
      </p:sp>
      <p:pic>
        <p:nvPicPr>
          <p:cNvPr id="11" name="圖片 10" descr="winbug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8104713">
            <a:off x="105832" y="70208"/>
            <a:ext cx="978412" cy="906662"/>
          </a:xfrm>
          <a:prstGeom prst="rect">
            <a:avLst/>
          </a:prstGeo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cap="none" baseline="0"/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4" name="矩形 3"/>
          <p:cNvSpPr/>
          <p:nvPr userDrawn="1"/>
        </p:nvSpPr>
        <p:spPr>
          <a:xfrm>
            <a:off x="8272178" y="5805264"/>
            <a:ext cx="4042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89218737-88BB-47C6-91B1-F008DADC8C38}" type="slidenum">
              <a:rPr lang="zh-TW" altLang="en-US" sz="1600" smtClean="0">
                <a:solidFill>
                  <a:schemeClr val="bg1"/>
                </a:solidFill>
              </a:rPr>
              <a:pPr/>
              <a:t>‹#›</a:t>
            </a:fld>
            <a:endParaRPr lang="zh-TW" alt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7A67119-2624-4809-83B2-216979C8DC21}" type="datetime1">
              <a:rPr lang="zh-TW" altLang="en-US" smtClean="0"/>
              <a:t>2016/2/12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E750-10A2-4BC7-8C95-E97FE3F9F5BC}" type="datetime1">
              <a:rPr lang="zh-TW" altLang="en-US" smtClean="0"/>
              <a:t>2016/2/12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9D738-8C4D-4922-99F6-9814E95A5D54}" type="datetime1">
              <a:rPr lang="zh-TW" altLang="en-US" smtClean="0"/>
              <a:t>2016/2/12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F322FD-2FD3-4285-8061-4AE5CCA31BA6}" type="datetime1">
              <a:rPr lang="zh-TW" altLang="en-US" smtClean="0"/>
              <a:t>2016/2/12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09E4A-D6DF-4E1B-9460-E8E029E34704}" type="datetime1">
              <a:rPr lang="zh-TW" altLang="en-US" smtClean="0"/>
              <a:t>2016/2/12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5DC9AF8-2D4A-4E8D-BFA0-72A938815F23}" type="datetime1">
              <a:rPr lang="zh-TW" altLang="en-US" smtClean="0"/>
              <a:t>2016/2/12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92E45C-31C7-4D4F-8DF1-AA2E0F20EF3F}" type="datetime1">
              <a:rPr lang="zh-TW" altLang="en-US" smtClean="0"/>
              <a:t>2016/2/12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A348AC9-7242-4386-8862-6EC86BAA4F0A}" type="datetime1">
              <a:rPr lang="zh-TW" altLang="en-US" smtClean="0"/>
              <a:t>2016/2/12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環保大作戰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角色三：筆電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內建角色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42" y="2780928"/>
            <a:ext cx="1438275" cy="109537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3380" y="116632"/>
            <a:ext cx="4457012" cy="6292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66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角色四：足球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內建角色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068960"/>
            <a:ext cx="1338159" cy="1354281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16631"/>
            <a:ext cx="4360912" cy="6305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25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自繪角色</a:t>
            </a:r>
            <a:endParaRPr lang="en-US" altLang="zh-TW" dirty="0" smtClean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角色五：準心</a:t>
            </a:r>
            <a:endParaRPr lang="zh-TW" altLang="en-US" dirty="0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348880"/>
            <a:ext cx="1409700" cy="1285875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896" y="4386655"/>
            <a:ext cx="1524000" cy="1371600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1183990" y="3826039"/>
            <a:ext cx="1193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造型一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1183990" y="5929098"/>
            <a:ext cx="1193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造型二</a:t>
            </a:r>
            <a:endParaRPr lang="zh-TW" altLang="en-US" dirty="0"/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485" y="1916832"/>
            <a:ext cx="4421315" cy="411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64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遊戲畫面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772816"/>
            <a:ext cx="5904656" cy="4428492"/>
          </a:xfrm>
        </p:spPr>
      </p:pic>
    </p:spTree>
    <p:extLst>
      <p:ext uri="{BB962C8B-B14F-4D97-AF65-F5344CB8AC3E}">
        <p14:creationId xmlns:p14="http://schemas.microsoft.com/office/powerpoint/2010/main" val="152070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環保大作戰是協助回收海中的垃圾，以滑鼠點擊海中的角色，如果點擊的是海中生物</a:t>
            </a:r>
            <a:r>
              <a:rPr lang="zh-TW" altLang="en-US" smtClean="0"/>
              <a:t>，則是錯誤的，點擊到海中的垃圾（足球與筆電），則是正確的。</a:t>
            </a:r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遊戲說明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5114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舞台</a:t>
            </a:r>
            <a:endParaRPr lang="zh-TW" altLang="en-US" dirty="0"/>
          </a:p>
        </p:txBody>
      </p:sp>
      <p:sp>
        <p:nvSpPr>
          <p:cNvPr id="6" name="副標題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9083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zh-TW" altLang="en-US" dirty="0" smtClean="0"/>
              <a:t>內建背景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44824"/>
            <a:ext cx="5732714" cy="43204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無</a:t>
            </a:r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程式碼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350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角色</a:t>
            </a:r>
            <a:endParaRPr lang="zh-TW" altLang="en-US" dirty="0"/>
          </a:p>
        </p:txBody>
      </p:sp>
      <p:sp>
        <p:nvSpPr>
          <p:cNvPr id="6" name="副標題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74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角色一：魚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內建角色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25" y="2712935"/>
            <a:ext cx="1381125" cy="135255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435926"/>
            <a:ext cx="6153150" cy="425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0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角色二：螃蟹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內建角色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903601"/>
            <a:ext cx="1476375" cy="1133475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814316"/>
            <a:ext cx="4720952" cy="427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24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紅色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127</TotalTime>
  <Words>233</Words>
  <Application>Microsoft Office PowerPoint</Application>
  <PresentationFormat>如螢幕大小 (4:3)</PresentationFormat>
  <Paragraphs>34</Paragraphs>
  <Slides>12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8" baseType="lpstr">
      <vt:lpstr>新細明體</vt:lpstr>
      <vt:lpstr>Calibri</vt:lpstr>
      <vt:lpstr>Century Schoolbook</vt:lpstr>
      <vt:lpstr>Wingdings</vt:lpstr>
      <vt:lpstr>Wingdings 2</vt:lpstr>
      <vt:lpstr>壁窗</vt:lpstr>
      <vt:lpstr>環保大作戰</vt:lpstr>
      <vt:lpstr>遊戲畫面</vt:lpstr>
      <vt:lpstr>遊戲說明</vt:lpstr>
      <vt:lpstr>舞台</vt:lpstr>
      <vt:lpstr>內建背景</vt:lpstr>
      <vt:lpstr>程式碼</vt:lpstr>
      <vt:lpstr>角色</vt:lpstr>
      <vt:lpstr>角色一：魚</vt:lpstr>
      <vt:lpstr>角色二：螃蟹</vt:lpstr>
      <vt:lpstr>角色三：筆電</vt:lpstr>
      <vt:lpstr>角色四：足球</vt:lpstr>
      <vt:lpstr>角色五：準心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1007</dc:creator>
  <cp:lastModifiedBy>Justina</cp:lastModifiedBy>
  <cp:revision>27</cp:revision>
  <dcterms:created xsi:type="dcterms:W3CDTF">2015-04-06T07:01:24Z</dcterms:created>
  <dcterms:modified xsi:type="dcterms:W3CDTF">2016-02-12T05:00:23Z</dcterms:modified>
</cp:coreProperties>
</file>