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59" r:id="rId4"/>
    <p:sldId id="257" r:id="rId5"/>
    <p:sldId id="260" r:id="rId6"/>
    <p:sldId id="258" r:id="rId7"/>
    <p:sldId id="261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t>2016/2/10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打</a:t>
            </a:r>
            <a:r>
              <a:rPr lang="zh-TW" altLang="en-US" dirty="0" smtClean="0"/>
              <a:t>地鼠</a:t>
            </a:r>
            <a:r>
              <a:rPr lang="en-US" altLang="zh-TW" dirty="0" smtClean="0"/>
              <a:t>+</a:t>
            </a:r>
            <a:r>
              <a:rPr lang="zh-TW" altLang="en-US" dirty="0" smtClean="0"/>
              <a:t>計分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自繪角色</a:t>
            </a:r>
            <a:endParaRPr lang="en-US" altLang="zh-TW" dirty="0" smtClean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角色四：錘子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068960"/>
            <a:ext cx="1008112" cy="1041716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050643"/>
            <a:ext cx="1224136" cy="1047457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267" y="2060848"/>
            <a:ext cx="4008636" cy="374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4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遊戲畫面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00808"/>
            <a:ext cx="5893073" cy="4361121"/>
          </a:xfrm>
        </p:spPr>
      </p:pic>
    </p:spTree>
    <p:extLst>
      <p:ext uri="{BB962C8B-B14F-4D97-AF65-F5344CB8AC3E}">
        <p14:creationId xmlns:p14="http://schemas.microsoft.com/office/powerpoint/2010/main" val="15207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舞台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08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自繪背景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44824"/>
            <a:ext cx="5832648" cy="43195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492896"/>
            <a:ext cx="3500379" cy="1981696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5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角色一：地鼠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140968"/>
            <a:ext cx="1586560" cy="1423238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265" y="2132856"/>
            <a:ext cx="4731535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角色二：地鼠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140968"/>
            <a:ext cx="1586560" cy="1423238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749" y="2348880"/>
            <a:ext cx="4627051" cy="353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4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角色三：地鼠</a:t>
            </a:r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140968"/>
            <a:ext cx="1586560" cy="1423238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097" y="2239520"/>
            <a:ext cx="4603086" cy="359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6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121</TotalTime>
  <Words>151</Words>
  <Application>Microsoft Office PowerPoint</Application>
  <PresentationFormat>如螢幕大小 (4:3)</PresentationFormat>
  <Paragraphs>25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Calibri</vt:lpstr>
      <vt:lpstr>Century Schoolbook</vt:lpstr>
      <vt:lpstr>Wingdings</vt:lpstr>
      <vt:lpstr>Wingdings 2</vt:lpstr>
      <vt:lpstr>壁窗</vt:lpstr>
      <vt:lpstr>打地鼠+計分</vt:lpstr>
      <vt:lpstr>遊戲畫面</vt:lpstr>
      <vt:lpstr>舞台</vt:lpstr>
      <vt:lpstr>自繪背景</vt:lpstr>
      <vt:lpstr>程式碼</vt:lpstr>
      <vt:lpstr>角色</vt:lpstr>
      <vt:lpstr>角色一：地鼠1</vt:lpstr>
      <vt:lpstr>角色二：地鼠2</vt:lpstr>
      <vt:lpstr>角色三：地鼠3</vt:lpstr>
      <vt:lpstr>角色四：錘子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24</cp:revision>
  <dcterms:created xsi:type="dcterms:W3CDTF">2015-04-06T07:01:24Z</dcterms:created>
  <dcterms:modified xsi:type="dcterms:W3CDTF">2016-02-10T13:17:18Z</dcterms:modified>
</cp:coreProperties>
</file>