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3" r:id="rId3"/>
    <p:sldId id="259" r:id="rId4"/>
    <p:sldId id="257" r:id="rId5"/>
    <p:sldId id="260" r:id="rId6"/>
    <p:sldId id="258" r:id="rId7"/>
    <p:sldId id="261" r:id="rId8"/>
    <p:sldId id="262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82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6D827F-C044-4519-9D6C-7416C2F64ED5}" type="datetimeFigureOut">
              <a:rPr lang="zh-TW" altLang="en-US" smtClean="0"/>
              <a:t>2016/2/10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C9F323-A803-48D2-966F-2A219AAAC9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6619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2016/2/10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2822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43F1B-F5A2-4C90-956D-AC02DAF646C1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4631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C425BB0-AAE8-4262-A3CB-47A640EBF36B}" type="datetime1">
              <a:rPr lang="zh-TW" altLang="en-US" smtClean="0"/>
              <a:t>2016/2/10</a:t>
            </a:fld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30" name="文字方塊 29"/>
          <p:cNvSpPr txBox="1"/>
          <p:nvPr userDrawn="1"/>
        </p:nvSpPr>
        <p:spPr>
          <a:xfrm>
            <a:off x="-30777" y="0"/>
            <a:ext cx="492443" cy="57150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  <a:endParaRPr lang="zh-TW" altLang="en-US" sz="20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F5E9-10DA-44C1-80EB-446BDB3982F9}" type="datetime1">
              <a:rPr lang="zh-TW" altLang="en-US" smtClean="0"/>
              <a:t>2016/2/10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C4B43-2AE3-425E-8C1D-14A3FA1F0BC3}" type="datetime1">
              <a:rPr lang="zh-TW" altLang="en-US" smtClean="0"/>
              <a:t>2016/2/10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48FB83A-6640-47C2-A49A-B954EB52CCCC}" type="datetime1">
              <a:rPr lang="zh-TW" altLang="en-US" smtClean="0"/>
              <a:t>2016/2/10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4" name="矩形 3"/>
          <p:cNvSpPr/>
          <p:nvPr userDrawn="1"/>
        </p:nvSpPr>
        <p:spPr>
          <a:xfrm>
            <a:off x="8272178" y="5805264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>
                <a:solidFill>
                  <a:schemeClr val="bg1"/>
                </a:solidFill>
              </a:rPr>
              <a:pPr/>
              <a:t>‹#›</a:t>
            </a:fld>
            <a:endParaRPr lang="zh-TW" alt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7A67119-2624-4809-83B2-216979C8DC21}" type="datetime1">
              <a:rPr lang="zh-TW" altLang="en-US" smtClean="0"/>
              <a:t>2016/2/10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CE750-10A2-4BC7-8C95-E97FE3F9F5BC}" type="datetime1">
              <a:rPr lang="zh-TW" altLang="en-US" smtClean="0"/>
              <a:t>2016/2/10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D738-8C4D-4922-99F6-9814E95A5D54}" type="datetime1">
              <a:rPr lang="zh-TW" altLang="en-US" smtClean="0"/>
              <a:t>2016/2/10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0F322FD-2FD3-4285-8061-4AE5CCA31BA6}" type="datetime1">
              <a:rPr lang="zh-TW" altLang="en-US" smtClean="0"/>
              <a:t>2016/2/10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09E4A-D6DF-4E1B-9460-E8E029E34704}" type="datetime1">
              <a:rPr lang="zh-TW" altLang="en-US" smtClean="0"/>
              <a:t>2016/2/10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5DC9AF8-2D4A-4E8D-BFA0-72A938815F23}" type="datetime1">
              <a:rPr lang="zh-TW" altLang="en-US" smtClean="0"/>
              <a:t>2016/2/10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92E45C-31C7-4D4F-8DF1-AA2E0F20EF3F}" type="datetime1">
              <a:rPr lang="zh-TW" altLang="en-US" smtClean="0"/>
              <a:t>2016/2/10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A348AC9-7242-4386-8862-6EC86BAA4F0A}" type="datetime1">
              <a:rPr lang="zh-TW" altLang="en-US" smtClean="0"/>
              <a:t>2016/2/10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電流急急</a:t>
            </a:r>
            <a:r>
              <a:rPr lang="zh-TW" altLang="en-US" dirty="0" smtClean="0"/>
              <a:t>棒</a:t>
            </a:r>
            <a:r>
              <a:rPr lang="en-US" altLang="zh-TW" dirty="0" smtClean="0"/>
              <a:t>+</a:t>
            </a:r>
            <a:r>
              <a:rPr lang="zh-TW" altLang="en-US" dirty="0" smtClean="0"/>
              <a:t>扣分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遊戲畫面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763661"/>
            <a:ext cx="5841306" cy="4390281"/>
          </a:xfrm>
        </p:spPr>
      </p:pic>
    </p:spTree>
    <p:extLst>
      <p:ext uri="{BB962C8B-B14F-4D97-AF65-F5344CB8AC3E}">
        <p14:creationId xmlns:p14="http://schemas.microsoft.com/office/powerpoint/2010/main" val="152070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舞台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9083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zh-TW" altLang="en-US" dirty="0" smtClean="0"/>
              <a:t>自繪背景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844824"/>
            <a:ext cx="5537068" cy="417646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2420888"/>
            <a:ext cx="4343421" cy="2304256"/>
          </a:xfr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程式碼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350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角色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674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角色一：探險者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自繪角色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930" y="2780928"/>
            <a:ext cx="1189205" cy="1094824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2467587"/>
            <a:ext cx="2190750" cy="1038225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2108" y="1417638"/>
            <a:ext cx="3143250" cy="56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0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自繪角色</a:t>
            </a:r>
            <a:endParaRPr lang="en-US" altLang="zh-TW" dirty="0" smtClean="0"/>
          </a:p>
          <a:p>
            <a:r>
              <a:rPr lang="zh-TW" altLang="en-US" dirty="0" smtClean="0"/>
              <a:t>無程式碼</a:t>
            </a:r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角色二：終點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3068960"/>
            <a:ext cx="2131657" cy="1591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64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紅色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108</TotalTime>
  <Words>121</Words>
  <Application>Microsoft Office PowerPoint</Application>
  <PresentationFormat>如螢幕大小 (4:3)</PresentationFormat>
  <Paragraphs>20</Paragraphs>
  <Slides>8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新細明體</vt:lpstr>
      <vt:lpstr>Calibri</vt:lpstr>
      <vt:lpstr>Century Schoolbook</vt:lpstr>
      <vt:lpstr>Wingdings</vt:lpstr>
      <vt:lpstr>Wingdings 2</vt:lpstr>
      <vt:lpstr>壁窗</vt:lpstr>
      <vt:lpstr>電流急急棒+扣分</vt:lpstr>
      <vt:lpstr>遊戲畫面</vt:lpstr>
      <vt:lpstr>舞台</vt:lpstr>
      <vt:lpstr>自繪背景</vt:lpstr>
      <vt:lpstr>程式碼</vt:lpstr>
      <vt:lpstr>角色</vt:lpstr>
      <vt:lpstr>角色一：探險者</vt:lpstr>
      <vt:lpstr>角色二：終點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Justina</cp:lastModifiedBy>
  <cp:revision>23</cp:revision>
  <dcterms:created xsi:type="dcterms:W3CDTF">2015-04-06T07:01:24Z</dcterms:created>
  <dcterms:modified xsi:type="dcterms:W3CDTF">2016-02-10T12:32:13Z</dcterms:modified>
</cp:coreProperties>
</file>