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遊戲機制</a:t>
            </a:r>
            <a:r>
              <a:rPr lang="zh-TW" altLang="en-US" smtClean="0"/>
              <a:t>─計分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扣</a:t>
            </a:r>
            <a:r>
              <a:rPr lang="zh-TW" altLang="en-US" dirty="0" smtClean="0"/>
              <a:t>分範例</a:t>
            </a:r>
            <a:r>
              <a:rPr lang="zh-TW" altLang="en-US" dirty="0" smtClean="0"/>
              <a:t>程式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5198852" cy="3348672"/>
          </a:xfrm>
        </p:spPr>
      </p:pic>
    </p:spTree>
    <p:extLst>
      <p:ext uri="{BB962C8B-B14F-4D97-AF65-F5344CB8AC3E}">
        <p14:creationId xmlns:p14="http://schemas.microsoft.com/office/powerpoint/2010/main" val="1266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為了讓遊戲具有</a:t>
            </a:r>
            <a:r>
              <a:rPr lang="zh-TW" altLang="zh-TW" dirty="0">
                <a:solidFill>
                  <a:srgbClr val="FF0000"/>
                </a:solidFill>
              </a:rPr>
              <a:t>挑戰性</a:t>
            </a:r>
            <a:r>
              <a:rPr lang="zh-TW" altLang="zh-TW" dirty="0"/>
              <a:t>，遊戲可以加入一些</a:t>
            </a:r>
            <a:r>
              <a:rPr lang="zh-TW" altLang="zh-TW" dirty="0">
                <a:solidFill>
                  <a:srgbClr val="FF0000"/>
                </a:solidFill>
              </a:rPr>
              <a:t>機制</a:t>
            </a:r>
            <a:r>
              <a:rPr lang="zh-TW" altLang="zh-TW" dirty="0"/>
              <a:t>，讓玩家有某種程度的壓力，在完成遊戲之後可以進而得到</a:t>
            </a:r>
            <a:r>
              <a:rPr lang="zh-TW" altLang="zh-TW" dirty="0" smtClean="0"/>
              <a:t>成就感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常見的遊戲機制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計分</a:t>
            </a:r>
            <a:endParaRPr lang="en-US" altLang="zh-TW" dirty="0" smtClean="0"/>
          </a:p>
          <a:p>
            <a:r>
              <a:rPr lang="zh-TW" altLang="zh-TW" dirty="0" smtClean="0"/>
              <a:t>計時</a:t>
            </a:r>
            <a:endParaRPr lang="en-US" altLang="zh-TW" dirty="0" smtClean="0"/>
          </a:p>
          <a:p>
            <a:r>
              <a:rPr lang="zh-TW" altLang="zh-TW" dirty="0" smtClean="0"/>
              <a:t>關卡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計分機制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36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根據</a:t>
            </a:r>
            <a:r>
              <a:rPr lang="zh-TW" altLang="zh-TW" dirty="0"/>
              <a:t>設計者所設定的遊戲類型與難度，而有不同的計分規則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可</a:t>
            </a:r>
            <a:r>
              <a:rPr lang="zh-TW" altLang="zh-TW" dirty="0"/>
              <a:t>採取</a:t>
            </a:r>
            <a:r>
              <a:rPr lang="zh-TW" altLang="en-US" dirty="0">
                <a:solidFill>
                  <a:srgbClr val="FF0000"/>
                </a:solidFill>
              </a:rPr>
              <a:t>加分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扣分</a:t>
            </a:r>
            <a:r>
              <a:rPr lang="zh-TW" altLang="en-US" dirty="0"/>
              <a:t>的方式。</a:t>
            </a:r>
            <a:endParaRPr lang="en-US" altLang="zh-TW" dirty="0"/>
          </a:p>
          <a:p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計分方式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39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從</a:t>
            </a:r>
            <a:r>
              <a:rPr lang="en-US" altLang="zh-TW" dirty="0" smtClean="0"/>
              <a:t>0</a:t>
            </a:r>
            <a:r>
              <a:rPr lang="zh-TW" altLang="en-US" dirty="0" smtClean="0"/>
              <a:t>開始計分，玩家每完成一項任務，就會增加分數，任務完成數愈高，得分愈多。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加分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14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玩家</a:t>
            </a:r>
            <a:r>
              <a:rPr lang="zh-TW" altLang="en-US" dirty="0" smtClean="0"/>
              <a:t>有有限的分數或生命值</a:t>
            </a:r>
            <a:r>
              <a:rPr lang="zh-TW" altLang="zh-TW" dirty="0" smtClean="0"/>
              <a:t>，</a:t>
            </a:r>
            <a:r>
              <a:rPr lang="zh-TW" altLang="en-US" dirty="0" smtClean="0"/>
              <a:t>若在遊戲期間無法完成任務，則會進行扣分，通常扣分扣到</a:t>
            </a:r>
            <a:r>
              <a:rPr lang="en-US" altLang="zh-TW" dirty="0" smtClean="0"/>
              <a:t>0</a:t>
            </a:r>
            <a:r>
              <a:rPr lang="zh-TW" altLang="en-US" dirty="0" smtClean="0"/>
              <a:t>之後，遊戲就會結束。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扣分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計分會使用到資料區塊中的變數，通常會製作一個變數，來儲存分數值，之後每次任務成功或失敗，就會進行加分或扣分。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計分與程式設計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17032"/>
            <a:ext cx="1728192" cy="117613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97892"/>
            <a:ext cx="2133424" cy="129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加分範例程式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5038911" cy="3414924"/>
          </a:xfrm>
        </p:spPr>
      </p:pic>
    </p:spTree>
    <p:extLst>
      <p:ext uri="{BB962C8B-B14F-4D97-AF65-F5344CB8AC3E}">
        <p14:creationId xmlns:p14="http://schemas.microsoft.com/office/powerpoint/2010/main" val="869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300</Words>
  <Application>Microsoft Office PowerPoint</Application>
  <PresentationFormat>如螢幕大小 (4:3)</PresentationFormat>
  <Paragraphs>30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遊戲機制─計分</vt:lpstr>
      <vt:lpstr>說明</vt:lpstr>
      <vt:lpstr>常見的遊戲機制</vt:lpstr>
      <vt:lpstr>計分機制</vt:lpstr>
      <vt:lpstr>計分方式</vt:lpstr>
      <vt:lpstr>加分</vt:lpstr>
      <vt:lpstr>扣分</vt:lpstr>
      <vt:lpstr>計分與程式設計</vt:lpstr>
      <vt:lpstr>加分範例程式</vt:lpstr>
      <vt:lpstr>扣分範例程式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25</cp:revision>
  <dcterms:created xsi:type="dcterms:W3CDTF">2015-04-06T07:01:24Z</dcterms:created>
  <dcterms:modified xsi:type="dcterms:W3CDTF">2016-02-10T22:54:53Z</dcterms:modified>
</cp:coreProperties>
</file>