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59" r:id="rId5"/>
    <p:sldId id="257" r:id="rId6"/>
    <p:sldId id="260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電流急急棒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5752480" cy="4320480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電流急急棒是玩家隨著路徑前進，但是不能碰到路徑以外的區域，如果碰到這些區域，則會返回原點，重新開始。</a:t>
            </a:r>
            <a:endParaRPr lang="en-US" altLang="zh-TW" dirty="0" smtClean="0"/>
          </a:p>
          <a:p>
            <a:r>
              <a:rPr lang="zh-TW" altLang="en-US" dirty="0" smtClean="0"/>
              <a:t>當玩家到達終點則表示過關。</a:t>
            </a:r>
            <a:endParaRPr lang="en-US" altLang="zh-TW" dirty="0" smtClean="0"/>
          </a:p>
          <a:p>
            <a:r>
              <a:rPr lang="zh-TW" altLang="en-US" smtClean="0"/>
              <a:t>當玩家點擊探險者角色之後，就開始控制角色的行進。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96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537068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角色一：探險者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1423852" cy="1310848"/>
          </a:xfrm>
          <a:prstGeom prst="rect">
            <a:avLst/>
          </a:prstGeom>
        </p:spPr>
      </p:pic>
      <p:pic>
        <p:nvPicPr>
          <p:cNvPr id="7" name="圖片 6" descr="Screenshot 2016-02-11 at 8.39.47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836712"/>
            <a:ext cx="3358191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r>
              <a:rPr lang="zh-TW" altLang="en-US" dirty="0" smtClean="0"/>
              <a:t>無程式碼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角色二：終點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68960"/>
            <a:ext cx="2131657" cy="159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187</Words>
  <Application>Microsoft Office PowerPoint</Application>
  <PresentationFormat>如螢幕大小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壁窗</vt:lpstr>
      <vt:lpstr>電流急急棒</vt:lpstr>
      <vt:lpstr>遊戲畫面</vt:lpstr>
      <vt:lpstr>遊戲說明</vt:lpstr>
      <vt:lpstr>舞台</vt:lpstr>
      <vt:lpstr>自繪背景</vt:lpstr>
      <vt:lpstr>程式碼</vt:lpstr>
      <vt:lpstr>角色</vt:lpstr>
      <vt:lpstr>角色一：探險者</vt:lpstr>
      <vt:lpstr>角色二：終點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24</cp:revision>
  <dcterms:created xsi:type="dcterms:W3CDTF">2015-04-06T07:01:24Z</dcterms:created>
  <dcterms:modified xsi:type="dcterms:W3CDTF">2016-02-12T04:54:47Z</dcterms:modified>
</cp:coreProperties>
</file>