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迷宮</a:t>
            </a:r>
            <a:r>
              <a:rPr lang="en-US" altLang="zh-TW" dirty="0" smtClean="0"/>
              <a:t>+</a:t>
            </a:r>
            <a:r>
              <a:rPr lang="zh-TW" altLang="en-US" dirty="0" smtClean="0"/>
              <a:t>倒數計時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88840"/>
            <a:ext cx="5627608" cy="4176464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61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16832"/>
            <a:ext cx="5172993" cy="3871611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20888"/>
            <a:ext cx="6413680" cy="2783537"/>
          </a:xfrm>
        </p:spPr>
      </p:pic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角色一：探險者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56992"/>
            <a:ext cx="1350311" cy="111749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908" y="1695885"/>
            <a:ext cx="3597412" cy="46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角色二：寶藏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86" y="1874299"/>
            <a:ext cx="1440160" cy="137754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37076"/>
            <a:ext cx="6606418" cy="14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115</Words>
  <Application>Microsoft Office PowerPoint</Application>
  <PresentationFormat>如螢幕大小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迷宮+倒數計時</vt:lpstr>
      <vt:lpstr>遊戲畫面</vt:lpstr>
      <vt:lpstr>舞台</vt:lpstr>
      <vt:lpstr>自繪背景</vt:lpstr>
      <vt:lpstr>程式碼</vt:lpstr>
      <vt:lpstr>角色</vt:lpstr>
      <vt:lpstr>角色一：探險者</vt:lpstr>
      <vt:lpstr>角色二：寶藏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22</cp:revision>
  <dcterms:created xsi:type="dcterms:W3CDTF">2015-04-06T07:01:24Z</dcterms:created>
  <dcterms:modified xsi:type="dcterms:W3CDTF">2016-02-11T00:09:36Z</dcterms:modified>
</cp:coreProperties>
</file>