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56" r:id="rId2"/>
    <p:sldId id="263" r:id="rId3"/>
    <p:sldId id="259" r:id="rId4"/>
    <p:sldId id="257" r:id="rId5"/>
    <p:sldId id="260" r:id="rId6"/>
    <p:sldId id="258" r:id="rId7"/>
    <p:sldId id="261" r:id="rId8"/>
    <p:sldId id="262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7" d="100"/>
          <a:sy n="87" d="100"/>
        </p:scale>
        <p:origin x="-382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D827F-C044-4519-9D6C-7416C2F64ED5}" type="datetimeFigureOut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9F323-A803-48D2-966F-2A219AAAC96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76619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2016/2/11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2822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443F1B-F5A2-4C90-956D-AC02DAF646C1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4631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C425BB0-AAE8-4262-A3CB-47A640EBF36B}" type="datetime1">
              <a:rPr lang="zh-TW" altLang="en-US" smtClean="0"/>
              <a:t>2016/2/11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30" name="文字方塊 29"/>
          <p:cNvSpPr txBox="1"/>
          <p:nvPr userDrawn="1"/>
        </p:nvSpPr>
        <p:spPr>
          <a:xfrm>
            <a:off x="-30777" y="0"/>
            <a:ext cx="492443" cy="57150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4CF5E9-10DA-44C1-80EB-446BDB3982F9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EC4B43-2AE3-425E-8C1D-14A3FA1F0BC3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48FB83A-6640-47C2-A49A-B954EB52CCCC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標題 2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lang="zh-TW" altLang="en-US" dirty="0" smtClean="0"/>
              <a:t>按一下以編輯母片標題樣式</a:t>
            </a:r>
            <a:endParaRPr lang="zh-TW" altLang="en-US" dirty="0"/>
          </a:p>
        </p:txBody>
      </p:sp>
      <p:sp>
        <p:nvSpPr>
          <p:cNvPr id="4" name="矩形 3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7A67119-2624-4809-83B2-216979C8DC21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CE750-10A2-4BC7-8C95-E97FE3F9F5BC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D738-8C4D-4922-99F6-9814E95A5D54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0F322FD-2FD3-4285-8061-4AE5CCA31BA6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09E4A-D6DF-4E1B-9460-E8E029E34704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5DC9AF8-2D4A-4E8D-BFA0-72A938815F23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192E45C-31C7-4D4F-8DF1-AA2E0F20EF3F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A348AC9-7242-4386-8862-6EC86BAA4F0A}" type="datetime1">
              <a:rPr lang="zh-TW" altLang="en-US" smtClean="0"/>
              <a:t>2016/2/11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迷宮</a:t>
            </a:r>
            <a:r>
              <a:rPr lang="en-US" altLang="zh-TW" dirty="0" smtClean="0"/>
              <a:t>+</a:t>
            </a:r>
            <a:r>
              <a:rPr lang="zh-TW" altLang="en-US" smtClean="0"/>
              <a:t>計時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844824"/>
            <a:ext cx="5904656" cy="4397349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遊戲畫面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51959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舞台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19083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zh-TW" altLang="en-US" dirty="0" smtClean="0"/>
              <a:t>自繪背景</a:t>
            </a:r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1916832"/>
            <a:ext cx="5172993" cy="3871611"/>
          </a:xfrm>
        </p:spPr>
      </p:pic>
      <p:sp>
        <p:nvSpPr>
          <p:cNvPr id="4" name="頁尾版面配置區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204864"/>
            <a:ext cx="6132856" cy="3096344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程式碼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3503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標題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角色</a:t>
            </a:r>
            <a:endParaRPr lang="zh-TW" altLang="en-US" dirty="0"/>
          </a:p>
        </p:txBody>
      </p:sp>
      <p:sp>
        <p:nvSpPr>
          <p:cNvPr id="6" name="副標題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674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角色一：探險者</a:t>
            </a:r>
            <a:endParaRPr lang="zh-TW" altLang="en-US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自繪角色</a:t>
            </a:r>
            <a:endParaRPr lang="en-US" altLang="zh-TW" dirty="0" smtClean="0"/>
          </a:p>
          <a:p>
            <a:endParaRPr lang="zh-TW" altLang="en-US" dirty="0"/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356992"/>
            <a:ext cx="1350311" cy="1117499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908" y="1695885"/>
            <a:ext cx="3597412" cy="4692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內建角色</a:t>
            </a:r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角色二：寶藏</a:t>
            </a:r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386" y="1874299"/>
            <a:ext cx="1440160" cy="1377544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0038" y="3933056"/>
            <a:ext cx="6264696" cy="1541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649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紅色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106</TotalTime>
  <Words>114</Words>
  <Application>Microsoft Office PowerPoint</Application>
  <PresentationFormat>如螢幕大小 (4:3)</PresentationFormat>
  <Paragraphs>19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Calibri</vt:lpstr>
      <vt:lpstr>Century Schoolbook</vt:lpstr>
      <vt:lpstr>Wingdings</vt:lpstr>
      <vt:lpstr>Wingdings 2</vt:lpstr>
      <vt:lpstr>壁窗</vt:lpstr>
      <vt:lpstr>迷宮+計時</vt:lpstr>
      <vt:lpstr>遊戲畫面</vt:lpstr>
      <vt:lpstr>舞台</vt:lpstr>
      <vt:lpstr>自繪背景</vt:lpstr>
      <vt:lpstr>程式碼</vt:lpstr>
      <vt:lpstr>角色</vt:lpstr>
      <vt:lpstr>角色一：探險者</vt:lpstr>
      <vt:lpstr>角色二：寶藏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Justina</cp:lastModifiedBy>
  <cp:revision>22</cp:revision>
  <dcterms:created xsi:type="dcterms:W3CDTF">2015-04-06T07:01:24Z</dcterms:created>
  <dcterms:modified xsi:type="dcterms:W3CDTF">2016-02-11T00:10:58Z</dcterms:modified>
</cp:coreProperties>
</file>