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59" r:id="rId5"/>
    <p:sldId id="257" r:id="rId6"/>
    <p:sldId id="260" r:id="rId7"/>
    <p:sldId id="258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迷宮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5789692" cy="4320480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mtClean="0"/>
              <a:t>迷宮遊戲是玩家隨著路徑，尋找到寶藏。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296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自繪背景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16832"/>
            <a:ext cx="5172993" cy="3871611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無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角色一：探險者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56992"/>
            <a:ext cx="1350311" cy="111749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908" y="1695885"/>
            <a:ext cx="3597412" cy="469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角色二：寶藏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40968"/>
            <a:ext cx="1440160" cy="137754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08920"/>
            <a:ext cx="3815719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137</Words>
  <Application>Microsoft Office PowerPoint</Application>
  <PresentationFormat>如螢幕大小 (4:3)</PresentationFormat>
  <Paragraphs>23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壁窗</vt:lpstr>
      <vt:lpstr>迷宮</vt:lpstr>
      <vt:lpstr>遊戲畫面</vt:lpstr>
      <vt:lpstr>遊戲說明</vt:lpstr>
      <vt:lpstr>舞台</vt:lpstr>
      <vt:lpstr>自繪背景</vt:lpstr>
      <vt:lpstr>程式碼</vt:lpstr>
      <vt:lpstr>角色</vt:lpstr>
      <vt:lpstr>角色一：探險者</vt:lpstr>
      <vt:lpstr>角色二：寶藏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22</cp:revision>
  <dcterms:created xsi:type="dcterms:W3CDTF">2015-04-06T07:01:24Z</dcterms:created>
  <dcterms:modified xsi:type="dcterms:W3CDTF">2016-02-12T04:52:11Z</dcterms:modified>
</cp:coreProperties>
</file>