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/>
              <a:t>S</a:t>
            </a:r>
            <a:r>
              <a:rPr lang="en-US" altLang="zh-TW" sz="4000" cap="none" dirty="0"/>
              <a:t>cratch</a:t>
            </a:r>
            <a:r>
              <a:rPr lang="zh-TW" altLang="en-US" sz="4000" dirty="0" smtClean="0"/>
              <a:t>官網及</a:t>
            </a:r>
            <a:r>
              <a:rPr lang="zh-TW" altLang="en-US" sz="4000" dirty="0"/>
              <a:t>創立帳號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72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填寫使用者名稱並設定</a:t>
            </a:r>
            <a:r>
              <a:rPr lang="zh-TW" altLang="zh-TW" dirty="0" smtClean="0"/>
              <a:t>密碼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94" y="1962086"/>
            <a:ext cx="5742118" cy="429317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98964" y="5817500"/>
            <a:ext cx="630892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24" y="846138"/>
            <a:ext cx="1176581" cy="18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填寫出生年月日、性別、</a:t>
            </a:r>
            <a:r>
              <a:rPr lang="zh-TW" altLang="zh-TW" dirty="0" smtClean="0"/>
              <a:t>國家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03" y="1848928"/>
            <a:ext cx="5867726" cy="440633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74580" y="5770626"/>
            <a:ext cx="740565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26" y="753415"/>
            <a:ext cx="1030090" cy="17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填寫</a:t>
            </a:r>
            <a:r>
              <a:rPr lang="zh-TW" altLang="zh-TW" dirty="0" smtClean="0"/>
              <a:t>電子郵件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29" y="1658112"/>
            <a:ext cx="6156480" cy="459714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77044" y="5768732"/>
            <a:ext cx="740565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16" y="419319"/>
            <a:ext cx="1996638" cy="19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完成註冊，可以開始使用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5" y="1756156"/>
            <a:ext cx="5941640" cy="440080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23476" y="5734050"/>
            <a:ext cx="996652" cy="3131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89" y="530690"/>
            <a:ext cx="2142942" cy="21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cap="none" dirty="0" smtClean="0"/>
              <a:t>Scratch</a:t>
            </a:r>
            <a:r>
              <a:rPr lang="zh-TW" altLang="en-US" dirty="0" smtClean="0"/>
              <a:t>官網介紹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網址：</a:t>
            </a:r>
            <a:r>
              <a:rPr lang="en-US" altLang="zh-TW" cap="none" dirty="0" smtClean="0"/>
              <a:t>http://scratch.mit.edu</a:t>
            </a:r>
            <a:endParaRPr lang="zh-TW" altLang="en-US" cap="none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2013"/>
            <a:ext cx="7467600" cy="394999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05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瀏覽：瀏覽世界各地小朋友的</a:t>
            </a:r>
            <a:r>
              <a:rPr lang="zh-TW" altLang="en-US" dirty="0"/>
              <a:t>作品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6348"/>
            <a:ext cx="7467600" cy="3961328"/>
          </a:xfrm>
        </p:spPr>
      </p:pic>
      <p:sp>
        <p:nvSpPr>
          <p:cNvPr id="5" name="矩形 4"/>
          <p:cNvSpPr/>
          <p:nvPr/>
        </p:nvSpPr>
        <p:spPr>
          <a:xfrm>
            <a:off x="2347046" y="2572512"/>
            <a:ext cx="347386" cy="2072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50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討論：討論有關</a:t>
            </a:r>
            <a:r>
              <a:rPr lang="en-US" altLang="zh-TW" sz="3200" dirty="0"/>
              <a:t>S</a:t>
            </a:r>
            <a:r>
              <a:rPr lang="en-US" altLang="zh-TW" sz="3200" cap="none" dirty="0"/>
              <a:t>cratch</a:t>
            </a:r>
            <a:r>
              <a:rPr lang="zh-TW" altLang="en-US" dirty="0" smtClean="0"/>
              <a:t>的問題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11515" r="13682" b="6275"/>
          <a:stretch/>
        </p:blipFill>
        <p:spPr>
          <a:xfrm>
            <a:off x="733388" y="1661478"/>
            <a:ext cx="6915224" cy="4320000"/>
          </a:xfrm>
        </p:spPr>
      </p:pic>
      <p:sp>
        <p:nvSpPr>
          <p:cNvPr id="5" name="矩形 4"/>
          <p:cNvSpPr/>
          <p:nvPr/>
        </p:nvSpPr>
        <p:spPr>
          <a:xfrm>
            <a:off x="2408350" y="1601823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70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關於：</a:t>
            </a:r>
            <a:r>
              <a:rPr lang="en-US" altLang="zh-TW" sz="3200" dirty="0" smtClean="0"/>
              <a:t>S</a:t>
            </a:r>
            <a:r>
              <a:rPr lang="en-US" altLang="zh-TW" sz="3200" cap="none" dirty="0" smtClean="0"/>
              <a:t>cratch</a:t>
            </a:r>
            <a:r>
              <a:rPr lang="zh-TW" altLang="en-US" sz="3200" cap="none" dirty="0" smtClean="0"/>
              <a:t>的介紹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10902" r="11095" b="5662"/>
          <a:stretch/>
        </p:blipFill>
        <p:spPr>
          <a:xfrm>
            <a:off x="673060" y="1649286"/>
            <a:ext cx="7035880" cy="4320000"/>
          </a:xfrm>
        </p:spPr>
      </p:pic>
      <p:sp>
        <p:nvSpPr>
          <p:cNvPr id="5" name="矩形 4"/>
          <p:cNvSpPr/>
          <p:nvPr/>
        </p:nvSpPr>
        <p:spPr>
          <a:xfrm>
            <a:off x="2717443" y="1649286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97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300" dirty="0" smtClean="0"/>
              <a:t>文件：</a:t>
            </a:r>
            <a:r>
              <a:rPr lang="en-US" altLang="zh-TW" sz="3300" dirty="0" smtClean="0"/>
              <a:t>S</a:t>
            </a:r>
            <a:r>
              <a:rPr lang="en-US" altLang="zh-TW" sz="3300" cap="none" dirty="0" smtClean="0"/>
              <a:t>cratch</a:t>
            </a:r>
            <a:r>
              <a:rPr lang="zh-TW" altLang="en-US" dirty="0" smtClean="0"/>
              <a:t>相關文件及資源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902" r="12992" b="5662"/>
          <a:stretch/>
        </p:blipFill>
        <p:spPr>
          <a:xfrm>
            <a:off x="720707" y="1661478"/>
            <a:ext cx="6940586" cy="4320000"/>
          </a:xfrm>
        </p:spPr>
      </p:pic>
      <p:sp>
        <p:nvSpPr>
          <p:cNvPr id="5" name="矩形 4"/>
          <p:cNvSpPr/>
          <p:nvPr/>
        </p:nvSpPr>
        <p:spPr>
          <a:xfrm>
            <a:off x="3258356" y="1616884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26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創立帳號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000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圖十Scratch平台介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1417638"/>
            <a:ext cx="7260336" cy="52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按下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10" y="326247"/>
            <a:ext cx="1089636" cy="235298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030" name="Picture 6" descr="小圖加入Scr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1" y="983288"/>
            <a:ext cx="1041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708692" y="2179649"/>
            <a:ext cx="850348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132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79</Words>
  <Application>Microsoft Office PowerPoint</Application>
  <PresentationFormat>如螢幕大小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Calibri</vt:lpstr>
      <vt:lpstr>Century Schoolbook</vt:lpstr>
      <vt:lpstr>Wingdings</vt:lpstr>
      <vt:lpstr>Wingdings 2</vt:lpstr>
      <vt:lpstr>壁窗</vt:lpstr>
      <vt:lpstr>Scratch官網及創立帳號</vt:lpstr>
      <vt:lpstr>Scratch官網介紹</vt:lpstr>
      <vt:lpstr>網址：http://scratch.mit.edu</vt:lpstr>
      <vt:lpstr>瀏覽：瀏覽世界各地小朋友的作品</vt:lpstr>
      <vt:lpstr>討論：討論有關Scratch的問題</vt:lpstr>
      <vt:lpstr>關於：Scratch的介紹</vt:lpstr>
      <vt:lpstr>文件：Scratch相關文件及資源</vt:lpstr>
      <vt:lpstr>創立帳號</vt:lpstr>
      <vt:lpstr>按下</vt:lpstr>
      <vt:lpstr>填寫使用者名稱並設定密碼</vt:lpstr>
      <vt:lpstr>填寫出生年月日、性別、國家</vt:lpstr>
      <vt:lpstr>填寫電子郵件</vt:lpstr>
      <vt:lpstr>完成註冊，可以開始使用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18</cp:revision>
  <dcterms:created xsi:type="dcterms:W3CDTF">2015-04-06T07:01:24Z</dcterms:created>
  <dcterms:modified xsi:type="dcterms:W3CDTF">2016-02-10T05:49:15Z</dcterms:modified>
</cp:coreProperties>
</file>