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zh-TW" altLang="en-US" smtClean="0"/>
              <a:t>公開影片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點選帳戶頭像後，選擇「創作者工作室」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467600" cy="41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96336" y="1916832"/>
            <a:ext cx="32846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04248" y="2924944"/>
            <a:ext cx="648072" cy="3368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60" y="1147475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81" y="233685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點選「影片管理員」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96" y="2558996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560" y="2852936"/>
            <a:ext cx="122413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19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3284984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303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點選「公開</a:t>
            </a:r>
            <a:r>
              <a:rPr lang="zh-TW" altLang="en-US" dirty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99992" y="4725144"/>
            <a:ext cx="172819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72" y="3641717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點選「儲存變更」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88224" y="2420888"/>
            <a:ext cx="72008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24" y="18808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100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設定公開影片</vt:lpstr>
      <vt:lpstr>點選帳戶頭像後，選擇「創作者工作室」</vt:lpstr>
      <vt:lpstr>點選「影片管理員」</vt:lpstr>
      <vt:lpstr>點選「編輯」</vt:lpstr>
      <vt:lpstr>點選「公開」</vt:lpstr>
      <vt:lpstr>點選「儲存變更」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20</cp:revision>
  <dcterms:created xsi:type="dcterms:W3CDTF">2015-04-06T07:01:24Z</dcterms:created>
  <dcterms:modified xsi:type="dcterms:W3CDTF">2016-02-11T05:47:19Z</dcterms:modified>
</cp:coreProperties>
</file>