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827F-C044-4519-9D6C-7416C2F64ED5}" type="datetimeFigureOut">
              <a:rPr lang="zh-TW" altLang="en-US" smtClean="0"/>
              <a:t>2016/2/9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F323-A803-48D2-966F-2A219AAAC9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61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82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63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425BB0-AAE8-4262-A3CB-47A640EBF36B}" type="datetime1">
              <a:rPr lang="zh-TW" altLang="en-US" smtClean="0"/>
              <a:t>2016/2/9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 userDrawn="1"/>
        </p:nvSpPr>
        <p:spPr>
          <a:xfrm>
            <a:off x="-30777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F5E9-10DA-44C1-80EB-446BDB3982F9}" type="datetime1">
              <a:rPr lang="zh-TW" altLang="en-US" smtClean="0"/>
              <a:t>2016/2/9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4B43-2AE3-425E-8C1D-14A3FA1F0BC3}" type="datetime1">
              <a:rPr lang="zh-TW" altLang="en-US" smtClean="0"/>
              <a:t>2016/2/9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FB83A-6640-47C2-A49A-B954EB52CCCC}" type="datetime1">
              <a:rPr lang="zh-TW" altLang="en-US" smtClean="0"/>
              <a:t>2016/2/9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A67119-2624-4809-83B2-216979C8DC21}" type="datetime1">
              <a:rPr lang="zh-TW" altLang="en-US" smtClean="0"/>
              <a:t>2016/2/9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750-10A2-4BC7-8C95-E97FE3F9F5BC}" type="datetime1">
              <a:rPr lang="zh-TW" altLang="en-US" smtClean="0"/>
              <a:t>2016/2/9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738-8C4D-4922-99F6-9814E95A5D54}" type="datetime1">
              <a:rPr lang="zh-TW" altLang="en-US" smtClean="0"/>
              <a:t>2016/2/9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322FD-2FD3-4285-8061-4AE5CCA31BA6}" type="datetime1">
              <a:rPr lang="zh-TW" altLang="en-US" smtClean="0"/>
              <a:t>2016/2/9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9E4A-D6DF-4E1B-9460-E8E029E34704}" type="datetime1">
              <a:rPr lang="zh-TW" altLang="en-US" smtClean="0"/>
              <a:t>2016/2/9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C9AF8-2D4A-4E8D-BFA0-72A938815F23}" type="datetime1">
              <a:rPr lang="zh-TW" altLang="en-US" smtClean="0"/>
              <a:t>2016/2/9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92E45C-31C7-4D4F-8DF1-AA2E0F20EF3F}" type="datetime1">
              <a:rPr lang="zh-TW" altLang="en-US" smtClean="0"/>
              <a:t>2016/2/9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348AC9-7242-4386-8862-6EC86BAA4F0A}" type="datetime1">
              <a:rPr lang="zh-TW" altLang="en-US" smtClean="0"/>
              <a:t>2016/2/9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設定私人影片</a:t>
            </a: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/>
              <a:t>點選帳戶頭像後，選擇「創作者工作室」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5" name="內容版面配置區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7467600" cy="41984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596336" y="1916832"/>
            <a:ext cx="328464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804248" y="2924944"/>
            <a:ext cx="648072" cy="33687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160" y="1147475"/>
            <a:ext cx="500134" cy="108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881" y="2336856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點選「影片管理員」</a:t>
            </a:r>
            <a:endParaRPr lang="zh-TW" altLang="en-US" dirty="0"/>
          </a:p>
        </p:txBody>
      </p:sp>
      <p:pic>
        <p:nvPicPr>
          <p:cNvPr id="5" name="內容版面配置區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96" y="2558996"/>
            <a:ext cx="632195" cy="108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11560" y="2852936"/>
            <a:ext cx="1224136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26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點選「編輯」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843808" y="3284984"/>
            <a:ext cx="648072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607" y="256352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6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2" y="1628800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選擇「私人</a:t>
            </a:r>
            <a:r>
              <a:rPr lang="zh-TW" altLang="en-US" dirty="0"/>
              <a:t>」</a:t>
            </a:r>
          </a:p>
        </p:txBody>
      </p:sp>
      <p:sp>
        <p:nvSpPr>
          <p:cNvPr id="6" name="矩形 5"/>
          <p:cNvSpPr/>
          <p:nvPr/>
        </p:nvSpPr>
        <p:spPr>
          <a:xfrm>
            <a:off x="4499992" y="4797152"/>
            <a:ext cx="1839054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168" y="417678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4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點選「儲存變更」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588224" y="2132856"/>
            <a:ext cx="720080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98" y="213285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117</TotalTime>
  <Words>100</Words>
  <Application>Microsoft Office PowerPoint</Application>
  <PresentationFormat>如螢幕大小 (4:3)</PresentationFormat>
  <Paragraphs>13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新細明體</vt:lpstr>
      <vt:lpstr>Calibri</vt:lpstr>
      <vt:lpstr>Century Schoolbook</vt:lpstr>
      <vt:lpstr>Wingdings</vt:lpstr>
      <vt:lpstr>Wingdings 2</vt:lpstr>
      <vt:lpstr>壁窗</vt:lpstr>
      <vt:lpstr>設定私人影片</vt:lpstr>
      <vt:lpstr>點選帳戶頭像後，選擇「創作者工作室」</vt:lpstr>
      <vt:lpstr>點選「影片管理員」</vt:lpstr>
      <vt:lpstr>點選「編輯」</vt:lpstr>
      <vt:lpstr>選擇「私人」</vt:lpstr>
      <vt:lpstr>點選「儲存變更」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21</cp:revision>
  <dcterms:created xsi:type="dcterms:W3CDTF">2015-04-06T07:01:24Z</dcterms:created>
  <dcterms:modified xsi:type="dcterms:W3CDTF">2016-02-09T02:27:18Z</dcterms:modified>
</cp:coreProperties>
</file>