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3" r:id="rId3"/>
    <p:sldId id="257" r:id="rId4"/>
    <p:sldId id="258" r:id="rId5"/>
    <p:sldId id="259" r:id="rId6"/>
    <p:sldId id="260" r:id="rId7"/>
    <p:sldId id="262" r:id="rId8"/>
    <p:sldId id="261" r:id="rId9"/>
    <p:sldId id="264" r:id="rId1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93E3"/>
    <a:srgbClr val="3988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382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D827F-C044-4519-9D6C-7416C2F64ED5}" type="datetimeFigureOut">
              <a:rPr lang="zh-TW" altLang="en-US" smtClean="0"/>
              <a:t>2016/2/11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9F323-A803-48D2-966F-2A219AAAC9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6619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F56ED-087C-46B2-883C-8107488B5270}" type="datetimeFigureOut">
              <a:rPr lang="zh-TW" altLang="en-US" smtClean="0"/>
              <a:pPr/>
              <a:t>2016/2/11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43F1B-F5A2-4C90-956D-AC02DAF646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2822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43F1B-F5A2-4C90-956D-AC02DAF646C1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7149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43F1B-F5A2-4C90-956D-AC02DAF646C1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4631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dirty="0" smtClean="0"/>
              <a:t>按一下以編輯母片副標題樣式</a:t>
            </a:r>
            <a:endParaRPr kumimoji="0" lang="en-US" dirty="0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C425BB0-AAE8-4262-A3CB-47A640EBF36B}" type="datetime1">
              <a:rPr lang="zh-TW" altLang="en-US" smtClean="0"/>
              <a:t>2016/2/11</a:t>
            </a:fld>
            <a:endParaRPr lang="zh-TW" altLang="en-US" dirty="0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90694" y="4195094"/>
            <a:ext cx="3630749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30" name="文字方塊 29"/>
          <p:cNvSpPr txBox="1"/>
          <p:nvPr userDrawn="1"/>
        </p:nvSpPr>
        <p:spPr>
          <a:xfrm>
            <a:off x="-30777" y="0"/>
            <a:ext cx="492443" cy="57150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  <a:endParaRPr lang="zh-TW" altLang="en-US" sz="20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F5E9-10DA-44C1-80EB-446BDB3982F9}" type="datetime1">
              <a:rPr lang="zh-TW" altLang="en-US" smtClean="0"/>
              <a:t>2016/2/11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C4B43-2AE3-425E-8C1D-14A3FA1F0BC3}" type="datetime1">
              <a:rPr lang="zh-TW" altLang="en-US" smtClean="0"/>
              <a:t>2016/2/11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lang="zh-TW" altLang="en-US" dirty="0" smtClean="0"/>
              <a:t>第二層</a:t>
            </a:r>
          </a:p>
          <a:p>
            <a:pPr lvl="2" eaLnBrk="1" latinLnBrk="0" hangingPunct="1"/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48FB83A-6640-47C2-A49A-B954EB52CCCC}" type="datetime1">
              <a:rPr lang="zh-TW" altLang="en-US" smtClean="0"/>
              <a:t>2016/2/11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>
          <a:xfrm>
            <a:off x="142844" y="6492240"/>
            <a:ext cx="4786346" cy="365760"/>
          </a:xfrm>
        </p:spPr>
        <p:txBody>
          <a:bodyPr rtlCol="0"/>
          <a:lstStyle>
            <a:lvl1pPr>
              <a:defRPr sz="1600"/>
            </a:lvl1pPr>
          </a:lstStyle>
          <a:p>
            <a:r>
              <a:rPr lang="zh-TW" altLang="en-US" dirty="0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dirty="0" smtClean="0"/>
              <a:t>版本</a:t>
            </a:r>
            <a:endParaRPr lang="zh-TW" alt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矩形 3"/>
          <p:cNvSpPr/>
          <p:nvPr userDrawn="1"/>
        </p:nvSpPr>
        <p:spPr>
          <a:xfrm>
            <a:off x="8272178" y="5805264"/>
            <a:ext cx="4042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9218737-88BB-47C6-91B1-F008DADC8C38}" type="slidenum">
              <a:rPr lang="zh-TW" altLang="en-US" sz="1600" smtClean="0">
                <a:solidFill>
                  <a:schemeClr val="bg1"/>
                </a:solidFill>
              </a:rPr>
              <a:pPr/>
              <a:t>‹#›</a:t>
            </a:fld>
            <a:endParaRPr lang="zh-TW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7A67119-2624-4809-83B2-216979C8DC21}" type="datetime1">
              <a:rPr lang="zh-TW" altLang="en-US" smtClean="0"/>
              <a:t>2016/2/11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CE750-10A2-4BC7-8C95-E97FE3F9F5BC}" type="datetime1">
              <a:rPr lang="zh-TW" altLang="en-US" smtClean="0"/>
              <a:t>2016/2/11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D738-8C4D-4922-99F6-9814E95A5D54}" type="datetime1">
              <a:rPr lang="zh-TW" altLang="en-US" smtClean="0"/>
              <a:t>2016/2/11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0F322FD-2FD3-4285-8061-4AE5CCA31BA6}" type="datetime1">
              <a:rPr lang="zh-TW" altLang="en-US" smtClean="0"/>
              <a:t>2016/2/11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9E4A-D6DF-4E1B-9460-E8E029E34704}" type="datetime1">
              <a:rPr lang="zh-TW" altLang="en-US" smtClean="0"/>
              <a:t>2016/2/11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5DC9AF8-2D4A-4E8D-BFA0-72A938815F23}" type="datetime1">
              <a:rPr lang="zh-TW" altLang="en-US" smtClean="0"/>
              <a:t>2016/2/11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192E45C-31C7-4D4F-8DF1-AA2E0F20EF3F}" type="datetime1">
              <a:rPr lang="zh-TW" altLang="en-US" smtClean="0"/>
              <a:t>2016/2/11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A348AC9-7242-4386-8862-6EC86BAA4F0A}" type="datetime1">
              <a:rPr lang="zh-TW" altLang="en-US" smtClean="0"/>
              <a:t>2016/2/11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mtClean="0"/>
              <a:t>加入字幕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zh-TW" altLang="en-US" dirty="0" smtClean="0"/>
              <a:t>點選</a:t>
            </a:r>
            <a:r>
              <a:rPr lang="zh-TW" altLang="en-US" dirty="0" smtClean="0"/>
              <a:t>「字</a:t>
            </a:r>
            <a:r>
              <a:rPr lang="zh-TW" altLang="en-US" dirty="0"/>
              <a:t>幕</a:t>
            </a:r>
            <a:r>
              <a:rPr lang="zh-TW" altLang="en-US" dirty="0" smtClean="0"/>
              <a:t>」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7467600" cy="4198474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4644008" y="2420888"/>
            <a:ext cx="514672" cy="28803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858" y="1880888"/>
            <a:ext cx="500134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17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zh-TW" altLang="en-US" dirty="0" smtClean="0"/>
              <a:t>選擇中文</a:t>
            </a:r>
            <a:r>
              <a:rPr lang="zh-TW" altLang="en-US" dirty="0" smtClean="0"/>
              <a:t>後，點選「設定語言</a:t>
            </a:r>
            <a:r>
              <a:rPr lang="zh-TW" altLang="en-US" dirty="0"/>
              <a:t>」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7467600" cy="4198474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3275856" y="3645025"/>
            <a:ext cx="1152128" cy="28803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4929190" y="3933057"/>
            <a:ext cx="506906" cy="360039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619" y="2552965"/>
            <a:ext cx="701053" cy="10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zh-TW" altLang="en-US" dirty="0" smtClean="0"/>
              <a:t>點選「新增字幕」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7467600" cy="4198474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5148064" y="2924944"/>
            <a:ext cx="2232248" cy="28803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33" y="1988960"/>
            <a:ext cx="63219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4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7467600" cy="4198474"/>
          </a:xfr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點選「中文</a:t>
            </a:r>
            <a:r>
              <a:rPr lang="en-US" altLang="zh-TW" dirty="0" smtClean="0"/>
              <a:t>(</a:t>
            </a:r>
            <a:r>
              <a:rPr lang="zh-TW" altLang="en-US" dirty="0" smtClean="0"/>
              <a:t>台</a:t>
            </a:r>
            <a:r>
              <a:rPr lang="zh-TW" altLang="en-US" dirty="0"/>
              <a:t>灣</a:t>
            </a:r>
            <a:r>
              <a:rPr lang="en-US" altLang="zh-TW" dirty="0" smtClean="0"/>
              <a:t>)</a:t>
            </a:r>
            <a:r>
              <a:rPr lang="zh-TW" altLang="en-US" dirty="0"/>
              <a:t>」</a:t>
            </a:r>
          </a:p>
        </p:txBody>
      </p:sp>
      <p:sp>
        <p:nvSpPr>
          <p:cNvPr id="6" name="矩形 5"/>
          <p:cNvSpPr/>
          <p:nvPr/>
        </p:nvSpPr>
        <p:spPr>
          <a:xfrm>
            <a:off x="5148064" y="3140968"/>
            <a:ext cx="2232248" cy="28803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600" y="222119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53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7467600" cy="4198474"/>
          </a:xfr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點選「建立新字幕」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5148064" y="4077072"/>
            <a:ext cx="2232248" cy="28803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216" y="2997072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637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84" y="1556792"/>
            <a:ext cx="7467600" cy="4198474"/>
          </a:xfr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輸入字幕後，點選「＋」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5076056" y="3284984"/>
            <a:ext cx="2232248" cy="504055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056" y="260583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681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7467600" cy="4198474"/>
          </a:xfr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調整字幕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1907704" y="4941168"/>
            <a:ext cx="864096" cy="43204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362" y="4240444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530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92" y="1556792"/>
            <a:ext cx="7467600" cy="4198474"/>
          </a:xfr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點選「發佈」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6948264" y="5085184"/>
            <a:ext cx="432048" cy="28803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004" y="4293216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7068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紅色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100</TotalTime>
  <Words>148</Words>
  <Application>Microsoft Office PowerPoint</Application>
  <PresentationFormat>如螢幕大小 (4:3)</PresentationFormat>
  <Paragraphs>20</Paragraphs>
  <Slides>9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5" baseType="lpstr">
      <vt:lpstr>新細明體</vt:lpstr>
      <vt:lpstr>Calibri</vt:lpstr>
      <vt:lpstr>Century Schoolbook</vt:lpstr>
      <vt:lpstr>Wingdings</vt:lpstr>
      <vt:lpstr>Wingdings 2</vt:lpstr>
      <vt:lpstr>壁窗</vt:lpstr>
      <vt:lpstr>加入字幕</vt:lpstr>
      <vt:lpstr>點選「字幕」</vt:lpstr>
      <vt:lpstr>選擇中文後，點選「設定語言」</vt:lpstr>
      <vt:lpstr>點選「新增字幕」</vt:lpstr>
      <vt:lpstr>點選「中文(台灣)」</vt:lpstr>
      <vt:lpstr>點選「建立新字幕」</vt:lpstr>
      <vt:lpstr>輸入字幕後，點選「＋」</vt:lpstr>
      <vt:lpstr>調整字幕</vt:lpstr>
      <vt:lpstr>點選「發佈」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1007</dc:creator>
  <cp:lastModifiedBy>湘</cp:lastModifiedBy>
  <cp:revision>20</cp:revision>
  <dcterms:created xsi:type="dcterms:W3CDTF">2015-04-06T07:01:24Z</dcterms:created>
  <dcterms:modified xsi:type="dcterms:W3CDTF">2016-02-10T16:58:37Z</dcterms:modified>
</cp:coreProperties>
</file>