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2" r:id="rId4"/>
    <p:sldId id="263" r:id="rId5"/>
    <p:sldId id="260" r:id="rId6"/>
    <p:sldId id="257" r:id="rId7"/>
    <p:sldId id="259" r:id="rId8"/>
    <p:sldId id="268" r:id="rId9"/>
    <p:sldId id="264" r:id="rId10"/>
    <p:sldId id="265" r:id="rId11"/>
    <p:sldId id="269" r:id="rId12"/>
    <p:sldId id="26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04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t>2016/2/11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加入音訊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調整音訊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23948" y="4581128"/>
            <a:ext cx="3224115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11" y="365036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6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點選「放置完</a:t>
            </a:r>
            <a:r>
              <a:rPr lang="zh-TW" altLang="en-US" dirty="0"/>
              <a:t>成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44008" y="4941168"/>
            <a:ext cx="559819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44" y="4293096"/>
            <a:ext cx="13224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9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點選「儲存」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14" y="1788803"/>
            <a:ext cx="500134" cy="108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5" y="1772936"/>
            <a:ext cx="500134" cy="108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948263" y="2708920"/>
            <a:ext cx="360041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15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點選帳戶頭像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620105" y="2060848"/>
            <a:ext cx="29688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23" y="1808880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2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點選「創作者工作室」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04248" y="2996952"/>
            <a:ext cx="64807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41" y="1674224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4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zh-TW" altLang="en-US" dirty="0" smtClean="0"/>
              <a:t>「</a:t>
            </a:r>
            <a:r>
              <a:rPr lang="zh-TW" altLang="en-US" dirty="0" smtClean="0"/>
              <a:t>影片管理員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1560" y="2852936"/>
            <a:ext cx="122413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19" y="2060968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9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點選「編輯」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43808" y="3212976"/>
            <a:ext cx="43204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6779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8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點選「音訊」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21224" y="2420888"/>
            <a:ext cx="51467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76029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點選「熱門曲目」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700664" y="3140968"/>
            <a:ext cx="60764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13" y="265325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選擇曲目類型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72200" y="3645024"/>
            <a:ext cx="7920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13" y="29804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7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選擇曲目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48064" y="3573015"/>
            <a:ext cx="2160240" cy="2379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68" y="266452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5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180</Words>
  <Application>Microsoft Office PowerPoint</Application>
  <PresentationFormat>如螢幕大小 (4:3)</PresentationFormat>
  <Paragraphs>26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Calibri</vt:lpstr>
      <vt:lpstr>Century Schoolbook</vt:lpstr>
      <vt:lpstr>Wingdings</vt:lpstr>
      <vt:lpstr>Wingdings 2</vt:lpstr>
      <vt:lpstr>壁窗</vt:lpstr>
      <vt:lpstr>加入音訊</vt:lpstr>
      <vt:lpstr>點選帳戶頭像</vt:lpstr>
      <vt:lpstr>點選「創作者工作室」</vt:lpstr>
      <vt:lpstr>點選「影片管理員」</vt:lpstr>
      <vt:lpstr>點選「編輯」</vt:lpstr>
      <vt:lpstr>點選「音訊」</vt:lpstr>
      <vt:lpstr>點選「熱門曲目」</vt:lpstr>
      <vt:lpstr>選擇曲目類型</vt:lpstr>
      <vt:lpstr>選擇曲目</vt:lpstr>
      <vt:lpstr>調整音訊</vt:lpstr>
      <vt:lpstr>點選「放置完成」</vt:lpstr>
      <vt:lpstr>點選「儲存」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20</cp:revision>
  <dcterms:created xsi:type="dcterms:W3CDTF">2015-04-06T07:01:24Z</dcterms:created>
  <dcterms:modified xsi:type="dcterms:W3CDTF">2016-02-10T16:41:46Z</dcterms:modified>
</cp:coreProperties>
</file>