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t>2016/2/1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設定頻道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我的頻道新</a:t>
            </a:r>
            <a:r>
              <a:rPr lang="zh-TW" altLang="en-US" dirty="0"/>
              <a:t>增</a:t>
            </a:r>
            <a:r>
              <a:rPr lang="zh-TW" altLang="en-US" dirty="0" smtClean="0"/>
              <a:t>完成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16832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訂閱頻道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點選「訂閱頻道」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7400" y="3295989"/>
            <a:ext cx="121829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2334939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搜尋頻道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44008" y="2564904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85" y="2024904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點選「訂閱」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24128" y="2996952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62" y="1280709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57281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訂閱完成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868144" y="3068960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34444" y="3291951"/>
            <a:ext cx="1162472" cy="353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07" y="81420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設定我</a:t>
            </a:r>
            <a:r>
              <a:rPr lang="zh-TW" altLang="en-US" dirty="0" smtClean="0"/>
              <a:t>的頻道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66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點選「我的頻道」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4" y="1628800"/>
            <a:ext cx="7467600" cy="41984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1982" y="2564904"/>
            <a:ext cx="121829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685" y="2024904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點選「確定」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18151" y="4293096"/>
            <a:ext cx="80597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13" y="3414939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158</TotalTime>
  <Words>147</Words>
  <Application>Microsoft Office PowerPoint</Application>
  <PresentationFormat>如螢幕大小 (4:3)</PresentationFormat>
  <Paragraphs>21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Calibri</vt:lpstr>
      <vt:lpstr>Century Schoolbook</vt:lpstr>
      <vt:lpstr>Wingdings</vt:lpstr>
      <vt:lpstr>Wingdings 2</vt:lpstr>
      <vt:lpstr>壁窗</vt:lpstr>
      <vt:lpstr>設定頻道</vt:lpstr>
      <vt:lpstr>訂閱頻道</vt:lpstr>
      <vt:lpstr>點選「訂閱頻道」</vt:lpstr>
      <vt:lpstr>搜尋頻道</vt:lpstr>
      <vt:lpstr>點選「訂閱」</vt:lpstr>
      <vt:lpstr>訂閱完成</vt:lpstr>
      <vt:lpstr>設定我的頻道</vt:lpstr>
      <vt:lpstr>點選「我的頻道」</vt:lpstr>
      <vt:lpstr>點選「確定」</vt:lpstr>
      <vt:lpstr>我的頻道新增完成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25</cp:revision>
  <dcterms:created xsi:type="dcterms:W3CDTF">2015-04-06T07:01:24Z</dcterms:created>
  <dcterms:modified xsi:type="dcterms:W3CDTF">2016-02-01T10:23:02Z</dcterms:modified>
</cp:coreProperties>
</file>