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t>2016/2/1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b="0" dirty="0" err="1" smtClean="0"/>
              <a:t>Y</a:t>
            </a:r>
            <a:r>
              <a:rPr lang="en-US" altLang="zh-TW" cap="none" dirty="0" err="1" smtClean="0"/>
              <a:t>outube</a:t>
            </a:r>
            <a:r>
              <a:rPr lang="zh-TW" altLang="en-US" cap="none" dirty="0" smtClean="0"/>
              <a:t>觀看影片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搜尋影片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763688" y="2082604"/>
            <a:ext cx="3744416" cy="3382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0888"/>
            <a:ext cx="500134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點選「篩選器」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195736" y="2348880"/>
            <a:ext cx="628313" cy="3382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57740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選擇篩選條件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95" b="-438"/>
          <a:stretch/>
        </p:blipFill>
        <p:spPr>
          <a:xfrm>
            <a:off x="611560" y="1628800"/>
            <a:ext cx="7418923" cy="4197600"/>
          </a:xfrm>
        </p:spPr>
      </p:pic>
      <p:sp>
        <p:nvSpPr>
          <p:cNvPr id="6" name="矩形 5"/>
          <p:cNvSpPr/>
          <p:nvPr/>
        </p:nvSpPr>
        <p:spPr>
          <a:xfrm>
            <a:off x="2123728" y="2636912"/>
            <a:ext cx="2520280" cy="14401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2096912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點選要觀看的影片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99491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123728" y="3429000"/>
            <a:ext cx="3744416" cy="81039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5419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播放影片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4613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88</Words>
  <Application>Microsoft Office PowerPoint</Application>
  <PresentationFormat>如螢幕大小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壁窗</vt:lpstr>
      <vt:lpstr>在Youtube觀看影片</vt:lpstr>
      <vt:lpstr>搜尋影片</vt:lpstr>
      <vt:lpstr>點選「篩選器」</vt:lpstr>
      <vt:lpstr>選擇篩選條件</vt:lpstr>
      <vt:lpstr>點選要觀看的影片</vt:lpstr>
      <vt:lpstr>播放影片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21</cp:revision>
  <dcterms:created xsi:type="dcterms:W3CDTF">2015-04-06T07:01:24Z</dcterms:created>
  <dcterms:modified xsi:type="dcterms:W3CDTF">2016-02-01T10:12:13Z</dcterms:modified>
</cp:coreProperties>
</file>