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t>2016/2/1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t>2016/2/1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b="0" dirty="0" err="1" smtClean="0"/>
              <a:t>Y</a:t>
            </a:r>
            <a:r>
              <a:rPr lang="en-US" altLang="zh-TW" cap="none" dirty="0" err="1" smtClean="0"/>
              <a:t>outube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點選右上角「登入</a:t>
            </a:r>
            <a:r>
              <a:rPr lang="zh-TW" altLang="en-US" dirty="0"/>
              <a:t>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308304" y="2348880"/>
            <a:ext cx="43204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08880"/>
            <a:ext cx="500134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輸入帳號密碼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3347864" y="4005064"/>
            <a:ext cx="1944216" cy="864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66" y="3321228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登入完成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492752" y="2060848"/>
            <a:ext cx="43204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2240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58</Words>
  <Application>Microsoft Office PowerPoint</Application>
  <PresentationFormat>如螢幕大小 (4:3)</PresentationFormat>
  <Paragraphs>9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Calibri</vt:lpstr>
      <vt:lpstr>Century Schoolbook</vt:lpstr>
      <vt:lpstr>Wingdings</vt:lpstr>
      <vt:lpstr>Wingdings 2</vt:lpstr>
      <vt:lpstr>壁窗</vt:lpstr>
      <vt:lpstr>登入Youtube</vt:lpstr>
      <vt:lpstr>點選右上角「登入」</vt:lpstr>
      <vt:lpstr>輸入帳號密碼</vt:lpstr>
      <vt:lpstr>登入完成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19</cp:revision>
  <dcterms:created xsi:type="dcterms:W3CDTF">2015-04-06T07:01:24Z</dcterms:created>
  <dcterms:modified xsi:type="dcterms:W3CDTF">2016-02-01T10:10:26Z</dcterms:modified>
</cp:coreProperties>
</file>