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err="1" smtClean="0"/>
              <a:t>y</a:t>
            </a:r>
            <a:r>
              <a:rPr lang="en-US" altLang="zh-TW" cap="none" dirty="0" err="1" smtClean="0"/>
              <a:t>outube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7256"/>
            <a:ext cx="7427625" cy="417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6655" y="5381703"/>
            <a:ext cx="43204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5" y="4272869"/>
            <a:ext cx="500134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76056" y="4005064"/>
            <a:ext cx="648072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45979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err="1"/>
              <a:t>Y</a:t>
            </a:r>
            <a:r>
              <a:rPr lang="en-US" altLang="zh-TW" dirty="0" err="1" smtClean="0"/>
              <a:t>outube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4356668" y="2492896"/>
            <a:ext cx="58970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1" y="200030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smtClean="0"/>
              <a:t>Youtube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78</Words>
  <Application>Microsoft Office PowerPoint</Application>
  <PresentationFormat>如螢幕大小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壁窗</vt:lpstr>
      <vt:lpstr>進入youtube</vt:lpstr>
      <vt:lpstr>點選左下方「開始」，打開選單</vt:lpstr>
      <vt:lpstr>點選「所有應用程式」</vt:lpstr>
      <vt:lpstr>點選「Youtube」圖示</vt:lpstr>
      <vt:lpstr>進入Youtube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20</cp:revision>
  <dcterms:created xsi:type="dcterms:W3CDTF">2015-04-06T07:01:24Z</dcterms:created>
  <dcterms:modified xsi:type="dcterms:W3CDTF">2016-02-01T10:09:40Z</dcterms:modified>
</cp:coreProperties>
</file>