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62" r:id="rId3"/>
    <p:sldId id="261" r:id="rId4"/>
    <p:sldId id="263" r:id="rId5"/>
    <p:sldId id="286" r:id="rId6"/>
    <p:sldId id="264" r:id="rId7"/>
    <p:sldId id="270" r:id="rId8"/>
    <p:sldId id="285" r:id="rId9"/>
    <p:sldId id="271" r:id="rId10"/>
    <p:sldId id="268" r:id="rId11"/>
    <p:sldId id="278" r:id="rId12"/>
    <p:sldId id="267" r:id="rId13"/>
    <p:sldId id="275" r:id="rId14"/>
    <p:sldId id="269" r:id="rId15"/>
    <p:sldId id="281" r:id="rId16"/>
    <p:sldId id="282" r:id="rId17"/>
    <p:sldId id="284" r:id="rId18"/>
    <p:sldId id="283" r:id="rId19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79" d="100"/>
          <a:sy n="79" d="100"/>
        </p:scale>
        <p:origin x="8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2DECA-8D14-4830-808B-07A3BC4A41EE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394AD7-3BD0-4C4C-9904-25225F296F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13889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94F89683-D3FC-4F5B-A9C3-6BC1C023AE74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7626870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61204-FDC1-416B-8C77-8B9474869B0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217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209861-85B1-4DCA-BC73-E1DA0DA4F2D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791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7E4F1-96E9-4968-88F4-D9DD255A359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2326793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F9BD791E-CEC0-4E95-B096-74DD40CDB237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954844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10AE1B-9852-459B-971B-8023E2C6762D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842804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57605-98D9-4EEF-9BB5-01CD65891BD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6317938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A55D392-6B0A-47D7-8CFB-3B16295A9024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083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0B4A3F-D27D-465B-9FA0-A1351B2648A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33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BFA3EF3-5ABD-41CF-AF10-826B158E2DA9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93599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F64D8A0A-65AA-4D6A-9C3E-511FF4A802B0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1649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82570F4-13C9-4D62-8086-B90AA04A864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4F8A435-1590-4829-9A04-A825C41755B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44857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好用</a:t>
            </a:r>
            <a:r>
              <a:rPr lang="zh-TW" altLang="en-US" dirty="0" smtClean="0"/>
              <a:t>的應用程式</a:t>
            </a:r>
            <a:r>
              <a:rPr lang="zh-TW" altLang="en-US" smtClean="0"/>
              <a:t>與擴充功能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4227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設計工具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49" t="19548" r="24892" b="6832"/>
          <a:stretch/>
        </p:blipFill>
        <p:spPr>
          <a:xfrm>
            <a:off x="457200" y="1690689"/>
            <a:ext cx="4379999" cy="3600000"/>
          </a:xfrm>
        </p:spPr>
      </p:pic>
      <p:sp>
        <p:nvSpPr>
          <p:cNvPr id="6" name="文字方塊 5"/>
          <p:cNvSpPr txBox="1"/>
          <p:nvPr/>
        </p:nvSpPr>
        <p:spPr>
          <a:xfrm>
            <a:off x="5234949" y="1690689"/>
            <a:ext cx="2689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Tinkercad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3DTin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usecubes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Build with Chrome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Floorplanner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328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資訊應用工具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9" t="18786" r="25179" b="6858"/>
          <a:stretch/>
        </p:blipFill>
        <p:spPr>
          <a:xfrm>
            <a:off x="457200" y="1690689"/>
            <a:ext cx="4359375" cy="360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4931741" y="1690689"/>
            <a:ext cx="32101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Mic Note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CloudConvert</a:t>
            </a:r>
            <a:r>
              <a:rPr lang="en-US" altLang="zh-TW" dirty="0" smtClean="0"/>
              <a:t> </a:t>
            </a:r>
            <a:r>
              <a:rPr lang="zh-TW" altLang="en-US" dirty="0" smtClean="0"/>
              <a:t>雲端轉檔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QR Code </a:t>
            </a:r>
            <a:r>
              <a:rPr lang="zh-TW" altLang="en-US" dirty="0" smtClean="0"/>
              <a:t>產生器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Caret </a:t>
            </a:r>
            <a:r>
              <a:rPr lang="zh-TW" altLang="en-US" dirty="0" smtClean="0"/>
              <a:t>程式碼編輯器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ARC Welder </a:t>
            </a:r>
          </a:p>
          <a:p>
            <a:r>
              <a:rPr lang="zh-TW" altLang="en-US" dirty="0"/>
              <a:t> </a:t>
            </a:r>
            <a:r>
              <a:rPr lang="zh-TW" altLang="en-US" dirty="0" smtClean="0"/>
              <a:t>     在 </a:t>
            </a:r>
            <a:r>
              <a:rPr lang="en-US" altLang="zh-TW" dirty="0" smtClean="0"/>
              <a:t>Chrome </a:t>
            </a:r>
            <a:r>
              <a:rPr lang="zh-TW" altLang="en-US" dirty="0" smtClean="0"/>
              <a:t>瀏覽器上執行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647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教學互動</a:t>
            </a:r>
            <a:endParaRPr lang="zh-TW" altLang="en-US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t="18218" r="24525" b="7136"/>
          <a:stretch/>
        </p:blipFill>
        <p:spPr>
          <a:xfrm>
            <a:off x="457200" y="1690689"/>
            <a:ext cx="4468481" cy="360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097131" y="1690689"/>
            <a:ext cx="225189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Kahoot</a:t>
            </a:r>
            <a:r>
              <a:rPr lang="en-US" altLang="zh-TW" dirty="0" smtClean="0"/>
              <a:t>! </a:t>
            </a:r>
            <a:r>
              <a:rPr lang="zh-TW" altLang="en-US" dirty="0" smtClean="0"/>
              <a:t>教師出題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Kahoot</a:t>
            </a:r>
            <a:r>
              <a:rPr lang="en-US" altLang="zh-TW" dirty="0" smtClean="0"/>
              <a:t>!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PingPong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Nearpod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Socrative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05921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簡報工具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19380" r="23872" b="7136"/>
          <a:stretch/>
        </p:blipFill>
        <p:spPr>
          <a:xfrm>
            <a:off x="457200" y="1690687"/>
            <a:ext cx="4567591" cy="3600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5024791" y="1690687"/>
            <a:ext cx="328769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Lucidpress Layout and Design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Movenote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Storybird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Haiku Deck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PowToon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03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語文領域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89" t="17928" r="24852" b="6555"/>
          <a:stretch/>
        </p:blipFill>
        <p:spPr>
          <a:xfrm>
            <a:off x="457200" y="1738647"/>
            <a:ext cx="4278462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25792" y="1738647"/>
            <a:ext cx="262123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Quizlet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Memrise</a:t>
            </a:r>
            <a:r>
              <a:rPr lang="zh-TW" altLang="en-US" dirty="0" smtClean="0"/>
              <a:t>記憶學英文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Duolingo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英文的名言佳句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ParrotTalks</a:t>
            </a:r>
            <a:r>
              <a:rPr lang="zh-TW" altLang="en-US" dirty="0" smtClean="0"/>
              <a:t>抄筆記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380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數學領域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72" t="18218" r="25342" b="6555"/>
          <a:stretch/>
        </p:blipFill>
        <p:spPr>
          <a:xfrm>
            <a:off x="457200" y="1751526"/>
            <a:ext cx="4322779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432920" y="1751526"/>
            <a:ext cx="21467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GeoGebra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Number Line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子由數學小學堂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萬用</a:t>
            </a:r>
            <a:r>
              <a:rPr lang="zh-TW" altLang="en-US" dirty="0"/>
              <a:t>揭示板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772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藝文領域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18205" r="25178" b="6859"/>
          <a:stretch/>
        </p:blipFill>
        <p:spPr>
          <a:xfrm>
            <a:off x="457200" y="1751527"/>
            <a:ext cx="4367443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460642" y="2099256"/>
            <a:ext cx="27478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Origami Player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Color Piano!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Basitepo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Online Guitar Tuner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87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自然領域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09" t="18218" r="25178" b="6555"/>
          <a:stretch/>
        </p:blipFill>
        <p:spPr>
          <a:xfrm>
            <a:off x="457200" y="1764404"/>
            <a:ext cx="4350580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388390" y="1764404"/>
            <a:ext cx="19495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Camp Google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Planetarium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宇宙的尺度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Sky map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569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社會領域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6" t="18218" r="24689" b="6846"/>
          <a:stretch/>
        </p:blipFill>
        <p:spPr>
          <a:xfrm>
            <a:off x="457200" y="1725770"/>
            <a:ext cx="4423254" cy="3600000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55697" y="1725770"/>
            <a:ext cx="33009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World Map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Earth Satellite Maps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免費家譜、族譜和家庭歷史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全球版圖變遷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TimeMapper</a:t>
            </a:r>
            <a:endParaRPr lang="zh-TW" altLang="en-US" dirty="0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13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輸入</a:t>
            </a:r>
            <a:r>
              <a:rPr lang="zh-TW" altLang="en-US" sz="3600" dirty="0" smtClean="0"/>
              <a:t>網址</a:t>
            </a:r>
            <a:r>
              <a:rPr lang="en-US" altLang="zh-TW" sz="3200" cap="none" dirty="0" smtClean="0"/>
              <a:t>blog.ilc.edu.tw/blog/blog/32340</a:t>
            </a:r>
            <a:endParaRPr lang="zh-TW" altLang="en-US" sz="32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25" b="43936"/>
          <a:stretch/>
        </p:blipFill>
        <p:spPr>
          <a:xfrm>
            <a:off x="457200" y="1842641"/>
            <a:ext cx="7467600" cy="3504077"/>
          </a:xfrm>
        </p:spPr>
      </p:pic>
      <p:sp>
        <p:nvSpPr>
          <p:cNvPr id="5" name="矩形 4"/>
          <p:cNvSpPr/>
          <p:nvPr/>
        </p:nvSpPr>
        <p:spPr>
          <a:xfrm>
            <a:off x="1171978" y="1984308"/>
            <a:ext cx="2421228" cy="425003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2</a:t>
            </a:fld>
            <a:endParaRPr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641" y="1831748"/>
            <a:ext cx="760280" cy="1641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171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537309" y="1999415"/>
            <a:ext cx="1726984" cy="130793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795791" y="3519795"/>
            <a:ext cx="87716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往下移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3</a:t>
            </a:fld>
            <a:endParaRPr lang="zh-TW" altLang="en-US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756" y="1789890"/>
            <a:ext cx="1095774" cy="168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69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altLang="zh-TW" dirty="0" smtClean="0"/>
              <a:t>App</a:t>
            </a:r>
            <a:r>
              <a:rPr lang="zh-TW" altLang="en-US" dirty="0" smtClean="0"/>
              <a:t>推薦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98" t="11538" r="17340" b="5975"/>
          <a:stretch/>
        </p:blipFill>
        <p:spPr>
          <a:xfrm>
            <a:off x="457200" y="1417638"/>
            <a:ext cx="4989296" cy="4320000"/>
          </a:xfrm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3" t="11609" r="76901" b="33278"/>
          <a:stretch/>
        </p:blipFill>
        <p:spPr>
          <a:xfrm>
            <a:off x="5597166" y="1417638"/>
            <a:ext cx="2454545" cy="432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804879" y="2499047"/>
            <a:ext cx="203911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這裡介紹的</a:t>
            </a:r>
            <a:r>
              <a:rPr lang="en-US" altLang="zh-TW" dirty="0" smtClean="0"/>
              <a:t>APP</a:t>
            </a:r>
            <a:r>
              <a:rPr lang="zh-TW" altLang="en-US" dirty="0" smtClean="0"/>
              <a:t>，線上應用程式商店都可以找到。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97165" y="1957355"/>
            <a:ext cx="2454545" cy="4636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9226" y="1417638"/>
            <a:ext cx="577270" cy="986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47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推</a:t>
            </a:r>
            <a:r>
              <a:rPr lang="zh-TW" altLang="en-US" dirty="0"/>
              <a:t>薦</a:t>
            </a:r>
            <a:r>
              <a:rPr lang="en-US" altLang="zh-TW" dirty="0" smtClean="0"/>
              <a:t>APP</a:t>
            </a:r>
            <a:r>
              <a:rPr lang="zh-TW" altLang="en-US" dirty="0" smtClean="0"/>
              <a:t>類別</a:t>
            </a:r>
            <a:endParaRPr lang="zh-TW" altLang="en-US" dirty="0"/>
          </a:p>
        </p:txBody>
      </p:sp>
      <p:sp>
        <p:nvSpPr>
          <p:cNvPr id="5" name="副標題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0051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2800" b="1" dirty="0"/>
              <a:t>常用的 </a:t>
            </a:r>
            <a:r>
              <a:rPr lang="en-US" altLang="zh-TW" sz="2800" b="1" dirty="0"/>
              <a:t>Chrome Extensions </a:t>
            </a:r>
            <a:r>
              <a:rPr lang="zh-TW" altLang="en-US" sz="2800" b="1" dirty="0"/>
              <a:t>擴充</a:t>
            </a:r>
            <a:r>
              <a:rPr lang="zh-TW" altLang="en-US" sz="2800" b="1" dirty="0" smtClean="0"/>
              <a:t>功能</a:t>
            </a:r>
            <a:endParaRPr lang="zh-TW" altLang="en-US" sz="2800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55" t="18508" r="24526" b="6264"/>
          <a:stretch/>
        </p:blipFill>
        <p:spPr>
          <a:xfrm>
            <a:off x="457200" y="1690689"/>
            <a:ext cx="4461775" cy="3600000"/>
          </a:xfrm>
        </p:spPr>
      </p:pic>
      <p:sp>
        <p:nvSpPr>
          <p:cNvPr id="5" name="文字方塊 4"/>
          <p:cNvSpPr txBox="1"/>
          <p:nvPr/>
        </p:nvSpPr>
        <p:spPr>
          <a:xfrm>
            <a:off x="5090424" y="1690689"/>
            <a:ext cx="19159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Google</a:t>
            </a:r>
            <a:r>
              <a:rPr lang="zh-TW" altLang="en-US" dirty="0" smtClean="0"/>
              <a:t> 翻譯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Office </a:t>
            </a:r>
            <a:r>
              <a:rPr lang="zh-TW" altLang="en-US" dirty="0" smtClean="0"/>
              <a:t>編輯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離開閱讀</a:t>
            </a:r>
            <a:r>
              <a:rPr lang="en-US" altLang="zh-TW" dirty="0" smtClean="0"/>
              <a:t>PDF</a:t>
            </a:r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網頁結圖註記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 smtClean="0"/>
              <a:t>組檔網頁廣告</a:t>
            </a:r>
            <a:endParaRPr lang="en-US" altLang="zh-TW" dirty="0" smtClean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4041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3600" dirty="0" smtClean="0"/>
              <a:t>影音播放</a:t>
            </a:r>
            <a:endParaRPr lang="zh-TW" altLang="en-US" sz="3600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82" t="18449" r="23219" b="6277"/>
          <a:stretch/>
        </p:blipFill>
        <p:spPr>
          <a:xfrm>
            <a:off x="457200" y="1690689"/>
            <a:ext cx="4542308" cy="3600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4681560" y="1690689"/>
            <a:ext cx="373775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Music player for Google </a:t>
            </a:r>
            <a:r>
              <a:rPr lang="zh-TW" altLang="en-US" dirty="0" smtClean="0"/>
              <a:t>雲端硬碟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zh-TW" altLang="en-US" dirty="0"/>
              <a:t>享</a:t>
            </a:r>
            <a:r>
              <a:rPr lang="zh-TW" altLang="en-US" dirty="0" smtClean="0"/>
              <a:t>聽音樂播放器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Streamus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Flar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UJAP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54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照片編輯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75" t="18423" r="23375" b="7287"/>
          <a:stretch/>
        </p:blipFill>
        <p:spPr>
          <a:xfrm>
            <a:off x="457200" y="1694246"/>
            <a:ext cx="4589641" cy="3600000"/>
          </a:xfrm>
        </p:spPr>
      </p:pic>
      <p:sp>
        <p:nvSpPr>
          <p:cNvPr id="5" name="文字方塊 4"/>
          <p:cNvSpPr txBox="1"/>
          <p:nvPr/>
        </p:nvSpPr>
        <p:spPr>
          <a:xfrm>
            <a:off x="5218291" y="1694246"/>
            <a:ext cx="236827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Pixlr</a:t>
            </a:r>
            <a:r>
              <a:rPr lang="en-US" altLang="zh-TW" dirty="0" smtClean="0"/>
              <a:t> Touch Up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PicMonkey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Pixlr</a:t>
            </a:r>
            <a:r>
              <a:rPr lang="en-US" altLang="zh-TW" dirty="0" smtClean="0"/>
              <a:t> Editor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Polarr</a:t>
            </a:r>
            <a:r>
              <a:rPr lang="en-US" altLang="zh-TW" dirty="0" smtClean="0"/>
              <a:t> Photo Editor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SketchPad</a:t>
            </a:r>
            <a:r>
              <a:rPr lang="en-US" altLang="zh-TW" dirty="0" smtClean="0"/>
              <a:t> Pro</a:t>
            </a: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689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影像編輯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62" t="18269" r="24754" b="7442"/>
          <a:stretch/>
        </p:blipFill>
        <p:spPr>
          <a:xfrm>
            <a:off x="457200" y="1690689"/>
            <a:ext cx="4489243" cy="360000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5467238" y="1690689"/>
            <a:ext cx="269876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WeVideo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Magisto</a:t>
            </a:r>
            <a:endParaRPr lang="en-US" altLang="zh-TW" dirty="0" smtClean="0"/>
          </a:p>
          <a:p>
            <a:pPr marL="342900" indent="-342900">
              <a:buFont typeface="+mj-lt"/>
              <a:buAutoNum type="arabicPeriod"/>
            </a:pPr>
            <a:r>
              <a:rPr lang="en-US" altLang="zh-TW" dirty="0" smtClean="0"/>
              <a:t>YouTube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Stupeflix</a:t>
            </a:r>
            <a:r>
              <a:rPr lang="en-US" altLang="zh-TW" dirty="0" smtClean="0"/>
              <a:t> Video Maker </a:t>
            </a:r>
          </a:p>
          <a:p>
            <a:pPr marL="342900" indent="-342900">
              <a:buFont typeface="+mj-lt"/>
              <a:buAutoNum type="arabicPeriod"/>
            </a:pPr>
            <a:r>
              <a:rPr lang="en-US" altLang="zh-TW" dirty="0" err="1" smtClean="0"/>
              <a:t>Animoto</a:t>
            </a:r>
            <a:r>
              <a:rPr lang="en-US" altLang="zh-TW" dirty="0" smtClean="0"/>
              <a:t> Video Maker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8A435-1590-4829-9A04-A825C41755B0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155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161</TotalTime>
  <Words>231</Words>
  <Application>Microsoft Office PowerPoint</Application>
  <PresentationFormat>如螢幕大小 (4:3)</PresentationFormat>
  <Paragraphs>98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4" baseType="lpstr">
      <vt:lpstr>新細明體</vt:lpstr>
      <vt:lpstr>Calibri</vt:lpstr>
      <vt:lpstr>Century Schoolbook</vt:lpstr>
      <vt:lpstr>Wingdings</vt:lpstr>
      <vt:lpstr>Wingdings 2</vt:lpstr>
      <vt:lpstr>佈景主題6</vt:lpstr>
      <vt:lpstr>好用的應用程式與擴充功能</vt:lpstr>
      <vt:lpstr>輸入網址blog.ilc.edu.tw/blog/blog/32340</vt:lpstr>
      <vt:lpstr>PowerPoint 簡報</vt:lpstr>
      <vt:lpstr>App推薦</vt:lpstr>
      <vt:lpstr>推薦APP類別</vt:lpstr>
      <vt:lpstr>常用的 Chrome Extensions 擴充功能</vt:lpstr>
      <vt:lpstr>影音播放</vt:lpstr>
      <vt:lpstr>照片編輯</vt:lpstr>
      <vt:lpstr>影像編輯</vt:lpstr>
      <vt:lpstr>設計工具</vt:lpstr>
      <vt:lpstr>資訊應用工具</vt:lpstr>
      <vt:lpstr>教學互動</vt:lpstr>
      <vt:lpstr>簡報工具</vt:lpstr>
      <vt:lpstr>語文領域</vt:lpstr>
      <vt:lpstr>數學領域</vt:lpstr>
      <vt:lpstr>藝文領域</vt:lpstr>
      <vt:lpstr>自然領域</vt:lpstr>
      <vt:lpstr>社會領域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好用的Google商店軟體</dc:title>
  <dc:creator>湘</dc:creator>
  <cp:lastModifiedBy>Justina</cp:lastModifiedBy>
  <cp:revision>18</cp:revision>
  <dcterms:created xsi:type="dcterms:W3CDTF">2015-08-20T04:28:50Z</dcterms:created>
  <dcterms:modified xsi:type="dcterms:W3CDTF">2015-08-25T05:01:38Z</dcterms:modified>
</cp:coreProperties>
</file>