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2" r:id="rId3"/>
    <p:sldId id="264" r:id="rId4"/>
    <p:sldId id="265" r:id="rId5"/>
    <p:sldId id="266" r:id="rId6"/>
    <p:sldId id="257" r:id="rId7"/>
    <p:sldId id="267" r:id="rId8"/>
    <p:sldId id="263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4991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93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3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3980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53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0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702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3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2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26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2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A61A92-FED1-4035-8687-E30D8D707B74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2BBC3-FD57-43E2-8F8A-C45A90CB0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02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cap="none" dirty="0" smtClean="0"/>
              <a:t>Chrome</a:t>
            </a:r>
            <a:br>
              <a:rPr lang="en-US" altLang="zh-TW" sz="3200" cap="none" dirty="0" smtClean="0"/>
            </a:br>
            <a:r>
              <a:rPr lang="zh-TW" altLang="zh-TW" dirty="0" smtClean="0"/>
              <a:t>應用程式</a:t>
            </a:r>
            <a:r>
              <a:rPr lang="zh-TW" altLang="zh-TW" dirty="0"/>
              <a:t>與擴充功能移除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0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點選「從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中移除」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7" b="40436"/>
          <a:stretch/>
        </p:blipFill>
        <p:spPr>
          <a:xfrm>
            <a:off x="890791" y="1417638"/>
            <a:ext cx="7034009" cy="468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25036" y="2277588"/>
            <a:ext cx="218521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台灣氣象資訊       </a:t>
            </a:r>
            <a:endParaRPr lang="en-US" altLang="zh-TW" u="sng" dirty="0" smtClean="0"/>
          </a:p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選項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TW" altLang="en-US" dirty="0" smtClean="0"/>
              <a:t>從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中移除</a:t>
            </a:r>
            <a:r>
              <a:rPr lang="en-US" altLang="zh-TW" dirty="0" smtClean="0"/>
              <a:t>…</a:t>
            </a:r>
          </a:p>
          <a:p>
            <a:r>
              <a:rPr lang="zh-TW" altLang="en-US" u="sng" dirty="0" smtClean="0"/>
              <a:t>隱藏按鈕                </a:t>
            </a:r>
            <a:endParaRPr lang="en-US" altLang="zh-TW" u="sng" dirty="0" smtClean="0"/>
          </a:p>
          <a:p>
            <a:r>
              <a:rPr lang="zh-TW" altLang="en-US" dirty="0" smtClean="0"/>
              <a:t>管理擴充功</a:t>
            </a:r>
            <a:r>
              <a:rPr lang="zh-TW" altLang="en-US" dirty="0"/>
              <a:t>能</a:t>
            </a:r>
          </a:p>
        </p:txBody>
      </p:sp>
      <p:sp>
        <p:nvSpPr>
          <p:cNvPr id="7" name="矩形 6"/>
          <p:cNvSpPr/>
          <p:nvPr/>
        </p:nvSpPr>
        <p:spPr>
          <a:xfrm>
            <a:off x="5561612" y="2889504"/>
            <a:ext cx="2148638" cy="2843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26" y="2147700"/>
            <a:ext cx="963043" cy="14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21046" b="41916"/>
          <a:stretch/>
        </p:blipFill>
        <p:spPr>
          <a:xfrm>
            <a:off x="457200" y="1503282"/>
            <a:ext cx="7552944" cy="4233943"/>
          </a:xfrm>
        </p:spPr>
      </p:pic>
      <p:sp>
        <p:nvSpPr>
          <p:cNvPr id="5" name="矩形 4"/>
          <p:cNvSpPr/>
          <p:nvPr/>
        </p:nvSpPr>
        <p:spPr>
          <a:xfrm>
            <a:off x="4016065" y="3301077"/>
            <a:ext cx="882715" cy="5011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78" y="2353314"/>
            <a:ext cx="848168" cy="14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應用程式移除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7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4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尋找要移除的應用程式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7" y="1708954"/>
            <a:ext cx="7401900" cy="4161621"/>
          </a:xfrm>
        </p:spPr>
      </p:pic>
      <p:sp>
        <p:nvSpPr>
          <p:cNvPr id="5" name="矩形 4"/>
          <p:cNvSpPr/>
          <p:nvPr/>
        </p:nvSpPr>
        <p:spPr>
          <a:xfrm>
            <a:off x="3706754" y="2578250"/>
            <a:ext cx="869324" cy="6738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61" y="1404639"/>
            <a:ext cx="868621" cy="1483894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0C1F1AF7-E702-4C82-841D-72052FCDFC2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滑鼠右鍵點選應用程式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1671950"/>
            <a:ext cx="7467600" cy="4197827"/>
          </a:xfrm>
        </p:spPr>
      </p:pic>
      <p:sp>
        <p:nvSpPr>
          <p:cNvPr id="7" name="矩形 6"/>
          <p:cNvSpPr/>
          <p:nvPr/>
        </p:nvSpPr>
        <p:spPr>
          <a:xfrm>
            <a:off x="3537247" y="2588322"/>
            <a:ext cx="785418" cy="6475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32583" r="29514" b="49316"/>
          <a:stretch/>
        </p:blipFill>
        <p:spPr>
          <a:xfrm rot="20325091">
            <a:off x="4311540" y="2292238"/>
            <a:ext cx="830687" cy="8210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7" y="274638"/>
            <a:ext cx="1981644" cy="19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在選單中，點選「移除」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20000" cy="4452139"/>
          </a:xfrm>
        </p:spPr>
      </p:pic>
      <p:sp>
        <p:nvSpPr>
          <p:cNvPr id="5" name="文字方塊 4"/>
          <p:cNvSpPr txBox="1"/>
          <p:nvPr/>
        </p:nvSpPr>
        <p:spPr>
          <a:xfrm>
            <a:off x="4568524" y="2861573"/>
            <a:ext cx="195437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dirty="0"/>
              <a:t>     固定至檔案櫃</a:t>
            </a:r>
            <a:endParaRPr lang="en-US" altLang="zh-TW" dirty="0"/>
          </a:p>
          <a:p>
            <a:r>
              <a:rPr lang="zh-TW" altLang="en-US" dirty="0"/>
              <a:t>     移除</a:t>
            </a:r>
            <a:endParaRPr lang="en-US" altLang="zh-TW" dirty="0"/>
          </a:p>
          <a:p>
            <a:r>
              <a:rPr lang="zh-TW" altLang="en-US" dirty="0"/>
              <a:t>     應用程式資訊</a:t>
            </a:r>
          </a:p>
        </p:txBody>
      </p:sp>
      <p:sp>
        <p:nvSpPr>
          <p:cNvPr id="7" name="矩形 6"/>
          <p:cNvSpPr/>
          <p:nvPr/>
        </p:nvSpPr>
        <p:spPr>
          <a:xfrm>
            <a:off x="3683551" y="2378972"/>
            <a:ext cx="785418" cy="6475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4563029" y="3182113"/>
            <a:ext cx="1959866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95" y="412276"/>
            <a:ext cx="1727329" cy="17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擴充功能移除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3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在要移除的擴充功能圖示上，按滑鼠右鍵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671950"/>
            <a:ext cx="7467600" cy="4197827"/>
          </a:xfrm>
        </p:spPr>
      </p:pic>
      <p:sp>
        <p:nvSpPr>
          <p:cNvPr id="5" name="矩形 4"/>
          <p:cNvSpPr/>
          <p:nvPr/>
        </p:nvSpPr>
        <p:spPr>
          <a:xfrm>
            <a:off x="6143223" y="2678806"/>
            <a:ext cx="1545464" cy="37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22464" y="1792224"/>
            <a:ext cx="280416" cy="3152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5" t="32373" r="29859" b="49824"/>
          <a:stretch/>
        </p:blipFill>
        <p:spPr>
          <a:xfrm>
            <a:off x="7617854" y="2189408"/>
            <a:ext cx="850005" cy="9787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78" y="1826984"/>
            <a:ext cx="900186" cy="19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35</TotalTime>
  <Words>87</Words>
  <Application>Microsoft Office PowerPoint</Application>
  <PresentationFormat>如螢幕大小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Century Schoolbook</vt:lpstr>
      <vt:lpstr>Wingdings</vt:lpstr>
      <vt:lpstr>Wingdings 2</vt:lpstr>
      <vt:lpstr>佈景主題3</vt:lpstr>
      <vt:lpstr>Chrome 應用程式與擴充功能移除</vt:lpstr>
      <vt:lpstr>應用程式移除</vt:lpstr>
      <vt:lpstr>點選左下方「開始」，打開選單</vt:lpstr>
      <vt:lpstr>點選「所有應用程式」</vt:lpstr>
      <vt:lpstr>尋找要移除的應用程式</vt:lpstr>
      <vt:lpstr>滑鼠右鍵點選應用程式</vt:lpstr>
      <vt:lpstr>在選單中，點選「移除」</vt:lpstr>
      <vt:lpstr>擴充功能移除</vt:lpstr>
      <vt:lpstr>在要移除的擴充功能圖示上，按滑鼠右鍵</vt:lpstr>
      <vt:lpstr>點選「從chrome中移除」</vt:lpstr>
      <vt:lpstr>點選「移除」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Chrome應用程式與擴充功能移除</dc:title>
  <dc:creator>湘</dc:creator>
  <cp:lastModifiedBy>Justina</cp:lastModifiedBy>
  <cp:revision>10</cp:revision>
  <dcterms:created xsi:type="dcterms:W3CDTF">2015-07-15T04:10:44Z</dcterms:created>
  <dcterms:modified xsi:type="dcterms:W3CDTF">2015-08-21T02:17:17Z</dcterms:modified>
</cp:coreProperties>
</file>