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67" r:id="rId3"/>
    <p:sldId id="269" r:id="rId4"/>
    <p:sldId id="260" r:id="rId5"/>
    <p:sldId id="257" r:id="rId6"/>
    <p:sldId id="258" r:id="rId7"/>
    <p:sldId id="272" r:id="rId8"/>
    <p:sldId id="270" r:id="rId9"/>
    <p:sldId id="271" r:id="rId10"/>
    <p:sldId id="259" r:id="rId11"/>
    <p:sldId id="268" r:id="rId12"/>
    <p:sldId id="261" r:id="rId13"/>
    <p:sldId id="262" r:id="rId14"/>
    <p:sldId id="263" r:id="rId15"/>
    <p:sldId id="264" r:id="rId16"/>
    <p:sldId id="265" r:id="rId17"/>
    <p:sldId id="266" r:id="rId1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9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513A11-F6E4-40D5-B515-F1B0BCB2BD63}" type="datetimeFigureOut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DB32B-7C10-4A5C-BBE2-6BA198F580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7536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1174598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30" name="文字方塊 29"/>
          <p:cNvSpPr txBox="1"/>
          <p:nvPr/>
        </p:nvSpPr>
        <p:spPr>
          <a:xfrm>
            <a:off x="1" y="0"/>
            <a:ext cx="492443" cy="58578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2057737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9DE39-F3C6-4AFE-827F-4EEFA881A6D0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1AF7-E702-4C82-841D-72052FCDFC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4308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C0C43-F9AE-4D86-A9BF-45A0C191644E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1AF7-E702-4C82-841D-72052FCDFC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8479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114679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38235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42844" y="6503839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FF34-F830-4A79-A6ED-57BBFBA171AD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1AF7-E702-4C82-841D-72052FCDFC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5618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E6C1B89-DB04-469A-B025-D925705D8869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C1F1AF7-E702-4C82-841D-72052FCDFC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97891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E715F-FAE6-48B1-ABE0-77463F4A32B5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1AF7-E702-4C82-841D-72052FCDFC2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00747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31FF-A2FD-407E-AC47-820B3D698E1B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1AF7-E702-4C82-841D-72052FCDFC2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343043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1A38742-CE70-4172-A7CA-5068B1CFE72D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C1F1AF7-E702-4C82-841D-72052FCDFC2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3805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1F6DC-CEEA-436D-B138-D727005BF31D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1AF7-E702-4C82-841D-72052FCDFC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0208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E17D98F-8D73-4A10-9BE3-B5B8738AF884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C1F1AF7-E702-4C82-841D-72052FCDFC2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37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CB88227-379A-40DB-AE40-92E52E19FDCA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C1F1AF7-E702-4C82-841D-72052FCDFC2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619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79A4CBC-7257-4F14-9D82-4659C9782B8D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C1F1AF7-E702-4C82-841D-72052FCDFC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9012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4000" cap="none" dirty="0" smtClean="0"/>
              <a:t>Chrome</a:t>
            </a:r>
            <a:br>
              <a:rPr lang="en-US" altLang="zh-TW" sz="4000" cap="none" dirty="0" smtClean="0"/>
            </a:br>
            <a:r>
              <a:rPr lang="zh-TW" altLang="zh-TW" sz="4000" dirty="0" smtClean="0"/>
              <a:t>應用程式</a:t>
            </a:r>
            <a:r>
              <a:rPr lang="zh-TW" altLang="zh-TW" sz="4000" dirty="0"/>
              <a:t>與擴充功能安裝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25214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出現在第二頁上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17" y="1708954"/>
            <a:ext cx="7401900" cy="4161621"/>
          </a:xfrm>
        </p:spPr>
      </p:pic>
      <p:sp>
        <p:nvSpPr>
          <p:cNvPr id="5" name="矩形 4"/>
          <p:cNvSpPr/>
          <p:nvPr/>
        </p:nvSpPr>
        <p:spPr>
          <a:xfrm>
            <a:off x="3718946" y="2553866"/>
            <a:ext cx="869324" cy="67383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8" name="矩形 7"/>
          <p:cNvSpPr/>
          <p:nvPr/>
        </p:nvSpPr>
        <p:spPr>
          <a:xfrm>
            <a:off x="4410796" y="5023103"/>
            <a:ext cx="551348" cy="28041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461" y="1404639"/>
            <a:ext cx="868621" cy="1483894"/>
          </a:xfrm>
          <a:prstGeom prst="rect">
            <a:avLst/>
          </a:prstGeom>
        </p:spPr>
      </p:pic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1AF7-E702-4C82-841D-72052FCDFC28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162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擴充功能安裝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6928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使用搜尋功能，尋找要</a:t>
            </a:r>
            <a:r>
              <a:rPr lang="zh-TW" altLang="en-US" dirty="0" smtClean="0"/>
              <a:t>安裝的擴充功能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8" t="11617" r="6069" b="5806"/>
          <a:stretch/>
        </p:blipFill>
        <p:spPr>
          <a:xfrm>
            <a:off x="457201" y="1653152"/>
            <a:ext cx="7467600" cy="3887223"/>
          </a:xfrm>
        </p:spPr>
      </p:pic>
      <p:sp>
        <p:nvSpPr>
          <p:cNvPr id="5" name="矩形 4"/>
          <p:cNvSpPr/>
          <p:nvPr/>
        </p:nvSpPr>
        <p:spPr>
          <a:xfrm>
            <a:off x="457200" y="1961772"/>
            <a:ext cx="1625153" cy="3348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6" name="矩形 5"/>
          <p:cNvSpPr/>
          <p:nvPr/>
        </p:nvSpPr>
        <p:spPr>
          <a:xfrm>
            <a:off x="457199" y="2401287"/>
            <a:ext cx="1625153" cy="3348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1AF7-E702-4C82-841D-72052FCDFC28}" type="slidenum">
              <a:rPr lang="zh-TW" altLang="en-US" smtClean="0"/>
              <a:t>12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143" y="356647"/>
            <a:ext cx="743313" cy="16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17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選擇要安裝的擴充功能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" t="-518" r="244" b="-113"/>
          <a:stretch/>
        </p:blipFill>
        <p:spPr>
          <a:xfrm>
            <a:off x="457200" y="1673614"/>
            <a:ext cx="7467600" cy="4239824"/>
          </a:xfrm>
        </p:spPr>
      </p:pic>
      <p:sp>
        <p:nvSpPr>
          <p:cNvPr id="5" name="矩形 4"/>
          <p:cNvSpPr/>
          <p:nvPr/>
        </p:nvSpPr>
        <p:spPr>
          <a:xfrm>
            <a:off x="4779264" y="3523488"/>
            <a:ext cx="1365504" cy="11826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1AF7-E702-4C82-841D-72052FCDFC28}" type="slidenum">
              <a:rPr lang="zh-TW" altLang="en-US" smtClean="0"/>
              <a:t>13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79" y="560120"/>
            <a:ext cx="1113268" cy="171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28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點擊「加到</a:t>
            </a:r>
            <a:r>
              <a:rPr lang="en-US" altLang="zh-TW" dirty="0"/>
              <a:t>Chrome</a:t>
            </a:r>
            <a:r>
              <a:rPr lang="zh-TW" altLang="en-US" dirty="0"/>
              <a:t>」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2016"/>
            <a:ext cx="7467600" cy="4198937"/>
          </a:xfrm>
        </p:spPr>
      </p:pic>
      <p:sp>
        <p:nvSpPr>
          <p:cNvPr id="5" name="矩形 4"/>
          <p:cNvSpPr/>
          <p:nvPr/>
        </p:nvSpPr>
        <p:spPr>
          <a:xfrm>
            <a:off x="5608319" y="2305146"/>
            <a:ext cx="918865" cy="30394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1AF7-E702-4C82-841D-72052FCDFC28}" type="slidenum">
              <a:rPr lang="zh-TW" altLang="en-US" smtClean="0"/>
              <a:t>14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478" y="463296"/>
            <a:ext cx="997083" cy="170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18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點選「新增」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672015"/>
            <a:ext cx="7467600" cy="4198560"/>
          </a:xfrm>
        </p:spPr>
      </p:pic>
      <p:sp>
        <p:nvSpPr>
          <p:cNvPr id="5" name="矩形 4"/>
          <p:cNvSpPr/>
          <p:nvPr/>
        </p:nvSpPr>
        <p:spPr>
          <a:xfrm>
            <a:off x="4218432" y="2835241"/>
            <a:ext cx="488475" cy="27372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1AF7-E702-4C82-841D-72052FCDFC28}" type="slidenum">
              <a:rPr lang="zh-TW" altLang="en-US" smtClean="0"/>
              <a:t>15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" y="146304"/>
            <a:ext cx="1691838" cy="169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 安裝完成提示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672015"/>
            <a:ext cx="7467600" cy="4198560"/>
          </a:xfrm>
        </p:spPr>
      </p:pic>
      <p:sp>
        <p:nvSpPr>
          <p:cNvPr id="5" name="矩形 4"/>
          <p:cNvSpPr/>
          <p:nvPr/>
        </p:nvSpPr>
        <p:spPr>
          <a:xfrm>
            <a:off x="5657088" y="2042760"/>
            <a:ext cx="2072640" cy="54194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1AF7-E702-4C82-841D-72052FCDFC28}" type="slidenum">
              <a:rPr lang="zh-TW" altLang="en-US" smtClean="0"/>
              <a:t>16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155" y="390144"/>
            <a:ext cx="1764990" cy="176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06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擴充功能圖示</a:t>
            </a:r>
            <a:r>
              <a:rPr lang="zh-TW" altLang="en-US" dirty="0" smtClean="0"/>
              <a:t>出現在網址列旁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57200" y="1672017"/>
            <a:ext cx="7467600" cy="4198938"/>
          </a:xfrm>
        </p:spPr>
      </p:pic>
      <p:sp>
        <p:nvSpPr>
          <p:cNvPr id="5" name="矩形 4"/>
          <p:cNvSpPr/>
          <p:nvPr/>
        </p:nvSpPr>
        <p:spPr>
          <a:xfrm>
            <a:off x="7485888" y="1789306"/>
            <a:ext cx="343438" cy="29621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1AF7-E702-4C82-841D-72052FCDFC28}" type="slidenum">
              <a:rPr lang="zh-TW" altLang="en-US" smtClean="0"/>
              <a:t>17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138" y="0"/>
            <a:ext cx="1859478" cy="185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14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應用程式安裝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3684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使用搜尋功能，尋找要安裝的應用程式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1173"/>
            <a:ext cx="7467600" cy="4199402"/>
          </a:xfrm>
        </p:spPr>
      </p:pic>
      <p:sp>
        <p:nvSpPr>
          <p:cNvPr id="5" name="矩形 4"/>
          <p:cNvSpPr/>
          <p:nvPr/>
        </p:nvSpPr>
        <p:spPr>
          <a:xfrm>
            <a:off x="882805" y="2340864"/>
            <a:ext cx="1287371" cy="24384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082" y="1545708"/>
            <a:ext cx="849372" cy="183415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82805" y="2588249"/>
            <a:ext cx="1287371" cy="24384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1AF7-E702-4C82-841D-72052FCDFC28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667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點選要安裝的應用程式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55" y="1670304"/>
            <a:ext cx="7469145" cy="4200271"/>
          </a:xfrm>
        </p:spPr>
      </p:pic>
      <p:sp>
        <p:nvSpPr>
          <p:cNvPr id="5" name="矩形 4"/>
          <p:cNvSpPr/>
          <p:nvPr/>
        </p:nvSpPr>
        <p:spPr>
          <a:xfrm>
            <a:off x="2150773" y="3864864"/>
            <a:ext cx="1372715" cy="108062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53" y="2304288"/>
            <a:ext cx="1255722" cy="1934491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1AF7-E702-4C82-841D-72052FCDFC28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27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點擊「加到</a:t>
            </a:r>
            <a:r>
              <a:rPr lang="en-US" altLang="zh-TW" dirty="0" smtClean="0"/>
              <a:t>Chrome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1173"/>
            <a:ext cx="7467600" cy="4199402"/>
          </a:xfrm>
        </p:spPr>
      </p:pic>
      <p:sp>
        <p:nvSpPr>
          <p:cNvPr id="5" name="矩形 4"/>
          <p:cNvSpPr/>
          <p:nvPr/>
        </p:nvSpPr>
        <p:spPr>
          <a:xfrm>
            <a:off x="5632704" y="2201760"/>
            <a:ext cx="866662" cy="33807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87" y="1101128"/>
            <a:ext cx="854347" cy="1459510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1AF7-E702-4C82-841D-72052FCDFC28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053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點選「新增」完成安裝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603467"/>
            <a:ext cx="7589520" cy="4267108"/>
          </a:xfrm>
        </p:spPr>
      </p:pic>
      <p:sp>
        <p:nvSpPr>
          <p:cNvPr id="5" name="矩形 4"/>
          <p:cNvSpPr/>
          <p:nvPr/>
        </p:nvSpPr>
        <p:spPr>
          <a:xfrm>
            <a:off x="4071828" y="2693376"/>
            <a:ext cx="579549" cy="29229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1962"/>
            <a:ext cx="1777182" cy="1777182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1AF7-E702-4C82-841D-72052FCDFC28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685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尋找新安裝的應用程式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3793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點選左下方「開始」，打開選單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2163"/>
            <a:ext cx="7467600" cy="419974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31" y="4031814"/>
            <a:ext cx="500134" cy="1080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65759" y="5583936"/>
            <a:ext cx="392621" cy="31235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352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點選「所有應用程式」</a:t>
            </a:r>
            <a:endParaRPr lang="zh-TW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t>9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6269"/>
            <a:ext cx="7467600" cy="419847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005387" y="4077458"/>
            <a:ext cx="517589" cy="49454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600" y="1837917"/>
            <a:ext cx="804618" cy="123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3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3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3" id="{74A60ECD-2B6E-4FED-A30E-D231BAC36C10}" vid="{215AE15C-021D-49D3-8009-2D197D591CB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佈景主題3</Template>
  <TotalTime>60</TotalTime>
  <Words>108</Words>
  <Application>Microsoft Office PowerPoint</Application>
  <PresentationFormat>如螢幕大小 (4:3)</PresentationFormat>
  <Paragraphs>30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3" baseType="lpstr">
      <vt:lpstr>新細明體</vt:lpstr>
      <vt:lpstr>Calibri</vt:lpstr>
      <vt:lpstr>Century Schoolbook</vt:lpstr>
      <vt:lpstr>Wingdings</vt:lpstr>
      <vt:lpstr>Wingdings 2</vt:lpstr>
      <vt:lpstr>佈景主題3</vt:lpstr>
      <vt:lpstr>Chrome 應用程式與擴充功能安裝</vt:lpstr>
      <vt:lpstr>應用程式安裝</vt:lpstr>
      <vt:lpstr>使用搜尋功能，尋找要安裝的應用程式</vt:lpstr>
      <vt:lpstr>點選要安裝的應用程式</vt:lpstr>
      <vt:lpstr>點擊「加到Chrome」</vt:lpstr>
      <vt:lpstr>點選「新增」完成安裝</vt:lpstr>
      <vt:lpstr>尋找新安裝的應用程式</vt:lpstr>
      <vt:lpstr>點選左下方「開始」，打開選單</vt:lpstr>
      <vt:lpstr>點選「所有應用程式」</vt:lpstr>
      <vt:lpstr>出現在第二頁上</vt:lpstr>
      <vt:lpstr>擴充功能安裝</vt:lpstr>
      <vt:lpstr>使用搜尋功能，尋找要安裝的擴充功能</vt:lpstr>
      <vt:lpstr>選擇要安裝的擴充功能</vt:lpstr>
      <vt:lpstr>點擊「加到Chrome」</vt:lpstr>
      <vt:lpstr>點選「新增」</vt:lpstr>
      <vt:lpstr> 安裝完成提示</vt:lpstr>
      <vt:lpstr>擴充功能圖示出現在網址列旁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Chrome 應用程式與擴充功能安裝</dc:title>
  <dc:creator>湘</dc:creator>
  <cp:lastModifiedBy>Justina</cp:lastModifiedBy>
  <cp:revision>14</cp:revision>
  <dcterms:created xsi:type="dcterms:W3CDTF">2015-07-15T04:02:33Z</dcterms:created>
  <dcterms:modified xsi:type="dcterms:W3CDTF">2015-08-21T02:08:51Z</dcterms:modified>
</cp:coreProperties>
</file>