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11EFF-1123-453A-B047-65160FE574FE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4765A-53B6-4CDF-AB6E-4670460085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64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D9FFF9C-CA3F-478A-B1A4-1BE619789C41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-30776" y="0"/>
            <a:ext cx="492443" cy="6000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9353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D8536-F65F-455C-92E7-DC29286FA894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E3E5-129C-4F7E-B043-278D16ADF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71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03C2-06C2-43AD-AABB-6F13A0A6600B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E3E5-129C-4F7E-B043-278D16ADF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759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7CBC-B768-42FB-A8CA-75E823B09E2A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E3E5-129C-4F7E-B043-278D16ADFFD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400" y="6473952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56289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688EA75-605F-444A-8EC7-E4DB70AA2011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F90E3E5-129C-4F7E-B043-278D16ADF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6294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B4B9-92F3-48C4-B86A-6D6D862EF901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E3E5-129C-4F7E-B043-278D16ADFFD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4880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E1E9D-8464-4346-9FD6-86C5D4D54BAD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E3E5-129C-4F7E-B043-278D16ADFFD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475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B805EF8-7151-4EAD-AFB3-5009B6E826DA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90E3E5-129C-4F7E-B043-278D16ADFFD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646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F10A-BD33-41C5-A20A-3113B1DC9EF1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E3E5-129C-4F7E-B043-278D16ADF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517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E4D407-96D3-4B22-8B86-A0DAAAF0A700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F90E3E5-129C-4F7E-B043-278D16ADFFD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5064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624095-878D-49D8-B934-0C1166E355A3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F90E3E5-129C-4F7E-B043-278D16ADFFD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62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597D46-8C5C-489D-B885-218C970FA53B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F90E3E5-129C-4F7E-B043-278D16ADF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46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測量距離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4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/>
              <a:t>在起點點選</a:t>
            </a:r>
            <a:r>
              <a:rPr lang="zh-TW" altLang="en-US" b="1" dirty="0" smtClean="0"/>
              <a:t>右鍵</a:t>
            </a:r>
            <a:r>
              <a:rPr lang="zh-TW" altLang="en-US" dirty="0" smtClean="0"/>
              <a:t>後選擇「測量距離」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4" t="34026" b="8305"/>
          <a:stretch/>
        </p:blipFill>
        <p:spPr>
          <a:xfrm>
            <a:off x="1097924" y="1417638"/>
            <a:ext cx="6186151" cy="3676490"/>
          </a:xfrm>
        </p:spPr>
      </p:pic>
      <p:sp>
        <p:nvSpPr>
          <p:cNvPr id="5" name="矩形 4"/>
          <p:cNvSpPr/>
          <p:nvPr/>
        </p:nvSpPr>
        <p:spPr>
          <a:xfrm>
            <a:off x="3225084" y="3953814"/>
            <a:ext cx="1462826" cy="2962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E3E5-129C-4F7E-B043-278D16ADFFD8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3" t="32138" r="30141" b="49590"/>
          <a:stretch/>
        </p:blipFill>
        <p:spPr>
          <a:xfrm rot="2038386">
            <a:off x="2514132" y="2378691"/>
            <a:ext cx="850006" cy="100455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102" y="2020638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7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再</a:t>
            </a:r>
            <a:r>
              <a:rPr lang="zh-TW" altLang="en-US" dirty="0" smtClean="0"/>
              <a:t>點選其它測量地點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5" t="12860" r="1437" b="7384"/>
          <a:stretch/>
        </p:blipFill>
        <p:spPr>
          <a:xfrm>
            <a:off x="765219" y="1417638"/>
            <a:ext cx="6851562" cy="4313331"/>
          </a:xfrm>
        </p:spPr>
      </p:pic>
      <p:sp>
        <p:nvSpPr>
          <p:cNvPr id="5" name="矩形 4"/>
          <p:cNvSpPr/>
          <p:nvPr/>
        </p:nvSpPr>
        <p:spPr>
          <a:xfrm>
            <a:off x="4255396" y="2560638"/>
            <a:ext cx="244698" cy="231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E3E5-129C-4F7E-B043-278D16ADFFD8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06" y="1417638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距離會顯示在下方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2" t="12247" b="8918"/>
          <a:stretch/>
        </p:blipFill>
        <p:spPr>
          <a:xfrm>
            <a:off x="901521" y="1417638"/>
            <a:ext cx="6804337" cy="4390078"/>
          </a:xfrm>
        </p:spPr>
      </p:pic>
      <p:sp>
        <p:nvSpPr>
          <p:cNvPr id="6" name="矩形 5"/>
          <p:cNvSpPr/>
          <p:nvPr/>
        </p:nvSpPr>
        <p:spPr>
          <a:xfrm>
            <a:off x="1275008" y="5164428"/>
            <a:ext cx="2936384" cy="6561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E3E5-129C-4F7E-B043-278D16ADFFD8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39" y="1480638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6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6" id="{99D9D414-164E-4B72-90D2-3887CE310DBE}" vid="{93BE3A1D-A7C9-4698-9B8E-D8F9B42168A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佈景主題6</Template>
  <TotalTime>12</TotalTime>
  <Words>26</Words>
  <Application>Microsoft Office PowerPoint</Application>
  <PresentationFormat>如螢幕大小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新細明體</vt:lpstr>
      <vt:lpstr>Calibri</vt:lpstr>
      <vt:lpstr>Century Schoolbook</vt:lpstr>
      <vt:lpstr>Wingdings</vt:lpstr>
      <vt:lpstr>Wingdings 2</vt:lpstr>
      <vt:lpstr>佈景主題6</vt:lpstr>
      <vt:lpstr>測量距離</vt:lpstr>
      <vt:lpstr>在起點點選右鍵後選擇「測量距離」</vt:lpstr>
      <vt:lpstr>再點選其它測量地點</vt:lpstr>
      <vt:lpstr>距離會顯示在下方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測量距離</dc:title>
  <dc:creator>湘</dc:creator>
  <cp:lastModifiedBy>湘</cp:lastModifiedBy>
  <cp:revision>3</cp:revision>
  <dcterms:created xsi:type="dcterms:W3CDTF">2015-08-20T07:47:41Z</dcterms:created>
  <dcterms:modified xsi:type="dcterms:W3CDTF">2015-08-25T02:45:18Z</dcterms:modified>
</cp:coreProperties>
</file>